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3.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6.xml" ContentType="application/vnd.openxmlformats-officedocument.presentationml.slide+xml"/>
  <Override PartName="/ppt/slides/slide12.xml" ContentType="application/vnd.openxmlformats-officedocument.presentationml.slide+xml"/>
  <Override PartName="/ppt/slides/slide28.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1.xml" ContentType="application/vnd.openxmlformats-officedocument.presentationml.slide+xml"/>
  <Override PartName="/ppt/slides/slide27.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33.xml" ContentType="application/vnd.openxmlformats-officedocument.presentationml.slide+xml"/>
  <Override PartName="/ppt/slides/slide40.xml" ContentType="application/vnd.openxmlformats-officedocument.presentationml.slide+xml"/>
  <Override PartName="/ppt/slides/slide35.xml" ContentType="application/vnd.openxmlformats-officedocument.presentationml.slide+xml"/>
  <Override PartName="/ppt/slides/slide38.xml" ContentType="application/vnd.openxmlformats-officedocument.presentationml.slide+xml"/>
  <Override PartName="/ppt/slides/slide34.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notesSlides/notesSlide7.xml" ContentType="application/vnd.openxmlformats-officedocument.presentationml.notesSlid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8.xml" ContentType="application/vnd.openxmlformats-officedocument.presentationml.slideLayout+xml"/>
  <Override PartName="/ppt/slideLayouts/slideLayout30.xml" ContentType="application/vnd.openxmlformats-officedocument.presentationml.slideLayout+xml"/>
  <Override PartName="/ppt/notesSlides/notesSlide1.xml" ContentType="application/vnd.openxmlformats-officedocument.presentationml.notesSlide+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notesSlides/notesSlide2.xml" ContentType="application/vnd.openxmlformats-officedocument.presentationml.notesSlide+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35.xml" ContentType="application/vnd.openxmlformats-officedocument.presentationml.slideLayout+xml"/>
  <Override PartName="/ppt/slideLayouts/slideLayout37.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6.xml" ContentType="application/vnd.openxmlformats-officedocument.presentationml.slideLayout+xml"/>
  <Override PartName="/ppt/notesMasters/notesMaster1.xml" ContentType="application/vnd.openxmlformats-officedocument.presentationml.notesMaster+xml"/>
  <Override PartName="/ppt/ink/ink104.xml" ContentType="application/inkml+xml"/>
  <Override PartName="/ppt/ink/ink103.xml" ContentType="application/inkml+xml"/>
  <Override PartName="/ppt/ink/ink102.xml" ContentType="application/inkml+xml"/>
  <Override PartName="/ppt/ink/ink106.xml" ContentType="application/inkml+xml"/>
  <Override PartName="/ppt/ink/ink107.xml" ContentType="application/inkml+xml"/>
  <Override PartName="/ppt/ink/ink105.xml" ContentType="application/inkml+xml"/>
  <Override PartName="/ppt/ink/ink108.xml" ContentType="application/inkml+xml"/>
  <Override PartName="/ppt/ink/ink100.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1.xml" ContentType="application/inkml+xml"/>
  <Override PartName="/ppt/ink/ink93.xml" ContentType="application/inkml+xml"/>
  <Override PartName="/ppt/ink/ink110.xml" ContentType="application/inkml+xml"/>
  <Override PartName="/ppt/ink/ink119.xml" ContentType="application/inkml+xml"/>
  <Override PartName="/ppt/ink/ink118.xml" ContentType="application/inkml+xml"/>
  <Override PartName="/ppt/ink/ink117.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09.xml" ContentType="application/inkml+xml"/>
  <Override PartName="/ppt/ink/ink116.xml" ContentType="application/inkml+xml"/>
  <Override PartName="/ppt/ink/ink25.xml" ContentType="application/inkml+xml"/>
  <Override PartName="/ppt/ink/ink24.xml" ContentType="application/inkml+xml"/>
  <Override PartName="/ppt/ink/ink23.xml" ContentType="application/inkml+xml"/>
  <Override PartName="/ppt/ink/ink22.xml" ContentType="application/inkml+xml"/>
  <Override PartName="/ppt/ink/ink26.xml" ContentType="application/inkml+xml"/>
  <Override PartName="/ppt/ink/ink27.xml" ContentType="application/inkml+xml"/>
  <Override PartName="/ppt/ink/ink28.xml" ContentType="application/inkml+xml"/>
  <Override PartName="/ppt/ink/ink32.xml" ContentType="application/inkml+xml"/>
  <Override PartName="/ppt/ink/ink31.xml" ContentType="application/inkml+xml"/>
  <Override PartName="/ppt/ink/ink30.xml" ContentType="application/inkml+xml"/>
  <Override PartName="/ppt/ink/ink29.xml" ContentType="application/inkml+xml"/>
  <Override PartName="/ppt/ink/ink21.xml" ContentType="application/inkml+xml"/>
  <Override PartName="/ppt/ink/ink16.xml" ContentType="application/inkml+xml"/>
  <Override PartName="/ppt/ink/ink17.xml" ContentType="application/inkml+xml"/>
  <Override PartName="/ppt/ink/ink18.xml" ContentType="application/inkml+xml"/>
  <Override PartName="/ppt/ink/ink20.xml" ContentType="application/inkml+xml"/>
  <Override PartName="/ppt/ink/ink19.xml" ContentType="application/inkml+xml"/>
  <Override PartName="/ppt/ink/ink33.xml" ContentType="application/inkml+xml"/>
  <Override PartName="/ppt/ink/ink34.xml" ContentType="application/inkml+xml"/>
  <Override PartName="/ppt/ink/ink35.xml" ContentType="application/inkml+xml"/>
  <Override PartName="/ppt/ink/ink54.xml" ContentType="application/inkml+xml"/>
  <Override PartName="/ppt/ink/ink53.xml" ContentType="application/inkml+xml"/>
  <Override PartName="/ppt/ink/ink52.xml" ContentType="application/inkml+xml"/>
  <Override PartName="/ppt/ink/ink51.xml" ContentType="application/inkml+xml"/>
  <Override PartName="/ppt/ink/ink50.xml" ContentType="application/inkml+xml"/>
  <Override PartName="/ppt/ink/ink55.xml" ContentType="application/inkml+xml"/>
  <Override PartName="/ppt/ink/ink56.xml" ContentType="application/inkml+xml"/>
  <Override PartName="/ppt/ink/ink57.xml" ContentType="application/inkml+xml"/>
  <Override PartName="/ppt/ink/ink61.xml" ContentType="application/inkml+xml"/>
  <Override PartName="/ppt/ink/ink60.xml" ContentType="application/inkml+xml"/>
  <Override PartName="/ppt/ink/ink59.xml" ContentType="application/inkml+xml"/>
  <Override PartName="/ppt/ink/ink58.xml" ContentType="application/inkml+xml"/>
  <Override PartName="/ppt/ink/ink49.xml" ContentType="application/inkml+xml"/>
  <Override PartName="/ppt/ink/ink48.xml" ContentType="application/inkml+xml"/>
  <Override PartName="/ppt/ink/ink47.xml" ContentType="application/inkml+xml"/>
  <Override PartName="/ppt/ink/ink39.xml" ContentType="application/inkml+xml"/>
  <Override PartName="/ppt/ink/ink38.xml" ContentType="application/inkml+xml"/>
  <Override PartName="/ppt/ink/ink37.xml" ContentType="application/inkml+xml"/>
  <Override PartName="/ppt/ink/ink36.xml" ContentType="application/inkml+xml"/>
  <Override PartName="/ppt/ink/ink40.xml" ContentType="application/inkml+xml"/>
  <Override PartName="/ppt/ink/ink41.xml" ContentType="application/inkml+xml"/>
  <Override PartName="/ppt/ink/ink42.xml" ContentType="application/inkml+xml"/>
  <Override PartName="/ppt/ink/ink46.xml" ContentType="application/inkml+xml"/>
  <Override PartName="/ppt/ink/ink45.xml" ContentType="application/inkml+xml"/>
  <Override PartName="/ppt/ink/ink44.xml" ContentType="application/inkml+xml"/>
  <Override PartName="/ppt/ink/ink43.xml" ContentType="application/inkml+xml"/>
  <Override PartName="/ppt/ink/ink1.xml" ContentType="application/inkml+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ink/ink2.xml" ContentType="application/inkml+xml"/>
  <Override PartName="/ppt/ink/ink4.xml" ContentType="application/inkml+xml"/>
  <Override PartName="/ppt/ink/ink3.xml" ContentType="application/inkml+xml"/>
  <Override PartName="/ppt/theme/theme1.xml" ContentType="application/vnd.openxmlformats-officedocument.theme+xml"/>
  <Override PartName="/ppt/handoutMasters/handoutMaster1.xml" ContentType="application/vnd.openxmlformats-officedocument.presentationml.handoutMaster+xml"/>
  <Override PartName="/ppt/theme/theme2.xml" ContentType="application/vnd.openxmlformats-officedocument.theme+xml"/>
  <Override PartName="/ppt/ink/ink5.xml" ContentType="application/inkml+xml"/>
  <Override PartName="/ppt/ink/ink13.xml" ContentType="application/inkml+xml"/>
  <Override PartName="/ppt/ink/ink12.xml" ContentType="application/inkml+xml"/>
  <Override PartName="/ppt/ink/ink14.xml" ContentType="application/inkml+xml"/>
  <Override PartName="/ppt/ink/ink15.xml" ContentType="application/inkml+xml"/>
  <Override PartName="/ppt/ink/ink7.xml" ContentType="application/inkml+xml"/>
  <Override PartName="/ppt/ink/ink6.xml" ContentType="application/inkml+xml"/>
  <Override PartName="/ppt/ink/ink8.xml" ContentType="application/inkml+xml"/>
  <Override PartName="/ppt/ink/ink9.xml" ContentType="application/inkml+xml"/>
  <Override PartName="/ppt/ink/ink11.xml" ContentType="application/inkml+xml"/>
  <Override PartName="/ppt/ink/ink10.xml" ContentType="application/inkml+xml"/>
  <Override PartName="/ppt/ink/ink62.xml" ContentType="application/inkml+xml"/>
  <Override PartName="/ppt/ink/ink92.xml" ContentType="application/inkml+xml"/>
  <Override PartName="/ppt/ink/ink64.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2.xml" ContentType="application/inkml+xml"/>
  <Override PartName="/ppt/ink/ink71.xml" ContentType="application/inkml+xml"/>
  <Override PartName="/ppt/ink/ink70.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63.xml" ContentType="application/inkml+xml"/>
  <Override PartName="/ppt/ink/ink79.xml" ContentType="application/inkml+xml"/>
  <Override PartName="/ppt/ink/ink81.xml" ContentType="application/inkml+xml"/>
  <Override PartName="/ppt/ink/ink80.xml" ContentType="application/inkml+xml"/>
  <Override PartName="/ppt/ink/ink89.xml" ContentType="application/inkml+xml"/>
  <Override PartName="/ppt/ink/ink90.xml" ContentType="application/inkml+xml"/>
  <Override PartName="/ppt/ink/ink91.xml" ContentType="application/inkml+xml"/>
  <Override PartName="/ppt/ink/ink87.xml" ContentType="application/inkml+xml"/>
  <Override PartName="/ppt/ink/ink88.xml" ContentType="application/inkml+xml"/>
  <Override PartName="/ppt/ink/ink85.xml" ContentType="application/inkml+xml"/>
  <Override PartName="/ppt/ink/ink82.xml" ContentType="application/inkml+xml"/>
  <Override PartName="/ppt/ink/ink83.xml" ContentType="application/inkml+xml"/>
  <Override PartName="/ppt/ink/ink86.xml" ContentType="application/inkml+xml"/>
  <Override PartName="/ppt/ink/ink84.xml" ContentType="application/inkml+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71" r:id="rId2"/>
    <p:sldMasterId id="2147483691" r:id="rId3"/>
  </p:sldMasterIdLst>
  <p:notesMasterIdLst>
    <p:notesMasterId r:id="rId57"/>
  </p:notesMasterIdLst>
  <p:handoutMasterIdLst>
    <p:handoutMasterId r:id="rId58"/>
  </p:handoutMasterIdLst>
  <p:sldIdLst>
    <p:sldId id="470" r:id="rId4"/>
    <p:sldId id="1592" r:id="rId5"/>
    <p:sldId id="1225" r:id="rId6"/>
    <p:sldId id="2888" r:id="rId7"/>
    <p:sldId id="2856" r:id="rId8"/>
    <p:sldId id="257" r:id="rId9"/>
    <p:sldId id="462" r:id="rId10"/>
    <p:sldId id="2886" r:id="rId11"/>
    <p:sldId id="458" r:id="rId12"/>
    <p:sldId id="459" r:id="rId13"/>
    <p:sldId id="1665" r:id="rId14"/>
    <p:sldId id="1646" r:id="rId15"/>
    <p:sldId id="1647" r:id="rId16"/>
    <p:sldId id="1648" r:id="rId17"/>
    <p:sldId id="1649" r:id="rId18"/>
    <p:sldId id="2877" r:id="rId19"/>
    <p:sldId id="2878" r:id="rId20"/>
    <p:sldId id="2879" r:id="rId21"/>
    <p:sldId id="1599" r:id="rId22"/>
    <p:sldId id="2858" r:id="rId23"/>
    <p:sldId id="1639" r:id="rId24"/>
    <p:sldId id="1637" r:id="rId25"/>
    <p:sldId id="2870" r:id="rId26"/>
    <p:sldId id="307" r:id="rId27"/>
    <p:sldId id="507" r:id="rId28"/>
    <p:sldId id="2852" r:id="rId29"/>
    <p:sldId id="452" r:id="rId30"/>
    <p:sldId id="453" r:id="rId31"/>
    <p:sldId id="2864" r:id="rId32"/>
    <p:sldId id="2865" r:id="rId33"/>
    <p:sldId id="2866" r:id="rId34"/>
    <p:sldId id="2867" r:id="rId35"/>
    <p:sldId id="268" r:id="rId36"/>
    <p:sldId id="2869" r:id="rId37"/>
    <p:sldId id="2871" r:id="rId38"/>
    <p:sldId id="2881" r:id="rId39"/>
    <p:sldId id="264" r:id="rId40"/>
    <p:sldId id="2883" r:id="rId41"/>
    <p:sldId id="265" r:id="rId42"/>
    <p:sldId id="2884" r:id="rId43"/>
    <p:sldId id="2882" r:id="rId44"/>
    <p:sldId id="259" r:id="rId45"/>
    <p:sldId id="2887" r:id="rId46"/>
    <p:sldId id="1590" r:id="rId47"/>
    <p:sldId id="2857" r:id="rId48"/>
    <p:sldId id="2862" r:id="rId49"/>
    <p:sldId id="2859" r:id="rId50"/>
    <p:sldId id="261" r:id="rId51"/>
    <p:sldId id="263" r:id="rId52"/>
    <p:sldId id="2876" r:id="rId53"/>
    <p:sldId id="2880" r:id="rId54"/>
    <p:sldId id="1551" r:id="rId55"/>
    <p:sldId id="1631" r:id="rId56"/>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223649-5A1E-4E5C-9950-B4514F00FC3B}">
          <p14:sldIdLst>
            <p14:sldId id="470"/>
            <p14:sldId id="1592"/>
            <p14:sldId id="1225"/>
            <p14:sldId id="2888"/>
            <p14:sldId id="2856"/>
            <p14:sldId id="257"/>
            <p14:sldId id="462"/>
            <p14:sldId id="2886"/>
            <p14:sldId id="458"/>
            <p14:sldId id="459"/>
            <p14:sldId id="1665"/>
            <p14:sldId id="1646"/>
            <p14:sldId id="1647"/>
            <p14:sldId id="1648"/>
            <p14:sldId id="1649"/>
            <p14:sldId id="2877"/>
            <p14:sldId id="2878"/>
            <p14:sldId id="2879"/>
            <p14:sldId id="1599"/>
            <p14:sldId id="2858"/>
            <p14:sldId id="1639"/>
            <p14:sldId id="1637"/>
            <p14:sldId id="2870"/>
            <p14:sldId id="307"/>
            <p14:sldId id="507"/>
            <p14:sldId id="2852"/>
            <p14:sldId id="452"/>
            <p14:sldId id="453"/>
            <p14:sldId id="2864"/>
            <p14:sldId id="2865"/>
            <p14:sldId id="2866"/>
            <p14:sldId id="2867"/>
            <p14:sldId id="268"/>
            <p14:sldId id="2869"/>
            <p14:sldId id="2871"/>
            <p14:sldId id="2881"/>
            <p14:sldId id="264"/>
            <p14:sldId id="2883"/>
            <p14:sldId id="265"/>
            <p14:sldId id="2884"/>
            <p14:sldId id="2882"/>
            <p14:sldId id="259"/>
            <p14:sldId id="2887"/>
            <p14:sldId id="1590"/>
            <p14:sldId id="2857"/>
            <p14:sldId id="2862"/>
            <p14:sldId id="2859"/>
            <p14:sldId id="261"/>
            <p14:sldId id="263"/>
            <p14:sldId id="2876"/>
            <p14:sldId id="2880"/>
            <p14:sldId id="1551"/>
            <p14:sldId id="163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9110" autoAdjust="0"/>
  </p:normalViewPr>
  <p:slideViewPr>
    <p:cSldViewPr>
      <p:cViewPr>
        <p:scale>
          <a:sx n="60" d="100"/>
          <a:sy n="60" d="100"/>
        </p:scale>
        <p:origin x="1626" y="282"/>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808" y="54"/>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customXml" Target="../customXml/item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customXml" Target="../customXml/item2.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65"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1963"/>
          </a:xfrm>
          <a:prstGeom prst="rect">
            <a:avLst/>
          </a:prstGeom>
        </p:spPr>
        <p:txBody>
          <a:bodyPr vert="horz" lIns="91440" tIns="45720" rIns="91440" bIns="45720" rtlCol="0"/>
          <a:lstStyle>
            <a:lvl1pPr algn="r">
              <a:defRPr sz="1200"/>
            </a:lvl1pPr>
          </a:lstStyle>
          <a:p>
            <a:fld id="{3CFFB1D5-221C-4C9C-BBBC-9726FAA49C7B}" type="datetimeFigureOut">
              <a:rPr lang="en-US" smtClean="0"/>
              <a:pPr/>
              <a:t>30-Nov-24</a:t>
            </a:fld>
            <a:endParaRPr lang="en-US"/>
          </a:p>
        </p:txBody>
      </p:sp>
      <p:sp>
        <p:nvSpPr>
          <p:cNvPr id="4" name="Footer Placeholder 3"/>
          <p:cNvSpPr>
            <a:spLocks noGrp="1"/>
          </p:cNvSpPr>
          <p:nvPr>
            <p:ph type="ftr" sz="quarter" idx="2"/>
          </p:nvPr>
        </p:nvSpPr>
        <p:spPr>
          <a:xfrm>
            <a:off x="0" y="8772525"/>
            <a:ext cx="3038475" cy="4619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vl1pPr>
          </a:lstStyle>
          <a:p>
            <a:fld id="{5585B7C5-6057-4F29-8696-65B28EF557C0}" type="slidenum">
              <a:rPr lang="en-US" smtClean="0"/>
              <a:pPr/>
              <a:t>‹#›</a:t>
            </a:fld>
            <a:endParaRPr lang="en-US"/>
          </a:p>
        </p:txBody>
      </p:sp>
    </p:spTree>
    <p:extLst>
      <p:ext uri="{BB962C8B-B14F-4D97-AF65-F5344CB8AC3E}">
        <p14:creationId xmlns:p14="http://schemas.microsoft.com/office/powerpoint/2010/main" val="22911277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16:24.790"/>
    </inkml:context>
    <inkml:brush xml:id="br0">
      <inkml:brushProperty name="width" value="0.05292" units="cm"/>
      <inkml:brushProperty name="height" value="0.05292" units="cm"/>
      <inkml:brushProperty name="color" value="#FF0000"/>
    </inkml:brush>
  </inkml:definitions>
  <inkml:trace contextRef="#ctx0" brushRef="#br0">11365 1061 362 0,'0'0'9'0,"0"0"161"0,0 0-93 16,0 0-50-16,0 0 97 16,0 0-62-16,0 0-20 15,0-19 58-15,0 19-81 16,-2 0 14-16,0 0-30 16,1 0 10-16,-2 0-22 15,-6 10 9-15,2 9 0 16,-4 8-4-16,-2 4 21 15,-2 3-17-15,-3-3 0 16,1 1 15-16,-3-3-23 16,1 0 8-16,2-3 0 0,0-3-1 15,7-6 1-15,4-6 0 16,2-6-1-16,4-5-47 16,0 0-37-16,7-7-51 15,15-16-56-15,7-8-199 16</inkml:trace>
  <inkml:trace contextRef="#ctx0" brushRef="#br0" timeOffset="235.3337">11570 1175 274 0,'0'0'162'0,"0"0"-123"0,0 0-25 15,0 0 42-15,0 0-40 16,0 0 37-16,-19 43 4 15,3-22-54-15,-1 4 53 16,-2 7-36-16,-1-1-1 16,0 3 10-16,-1 0-27 15,4-4-2-15,-1-4 0 16,8-4 28-16,0-8-36 16,4-6 8-16,1-8-71 15,-2 0-51-15,-1-15-346 16</inkml:trace>
  <inkml:trace contextRef="#ctx0" brushRef="#br0" timeOffset="579.6005">11153 1082 387 0,'0'0'35'15,"0"0"9"-15,0 0-44 16,0 0 4-16,0 0 9 16,0 0-5-16,-13 69 32 15,13-38 15-15,0 5-49 16,0 1 44-16,0 6-39 0,0 3 7 16,0-1 30-1,0 2-31-15,1-6-1 0,6-1-6 16,2-7 4-16,5-9 10 15,7-4-24-15,7-8 0 16,9-10 14-16,12-2 0 16,14-7-9-16,10-18-5 15,8-8-5-15,5-1 1 16,-4 3-155-16,-12 4-263 16</inkml:trace>
  <inkml:trace contextRef="#ctx0" brushRef="#br0" timeOffset="1780.5654">3719 3213 350 0,'0'0'70'0,"0"0"-57"0,0 0-1 16,0 0 1-16,98 16 4 15,-52-6 50 1,11 3-61-16,9 1 39 0,16-3-15 15,13 3-21-15,9-6 19 16,10 0-28-16,2-2 2 16,5-2 29-16,0 2-27 15,9-2 22-15,10 0-22 16,8 3 15-16,13-2-21 16,-2 0 2-16,-2-1 0 15,-6 2-2-15,-13-3 6 16,-11 0-4-16,-6-3 0 15,-12 0-21-15,-5 0-44 16,-13 0-109-16,-16 0-169 16</inkml:trace>
  <inkml:trace contextRef="#ctx0" brushRef="#br0" timeOffset="12179.3512">11472 12235 66 0,'0'0'40'0,"0"0"-15"16,0 0-5-16,0 0 2 15,0 0 25-15,0 0-4 16,0 0 9-16,0-12 17 16,0 12-52-16,0 0 9 15,0 0-24-15,0 0 11 16,0 0-2-16,0 0-11 15,0 0 0-15,0 0-6 16,0 0 4-16,0 0 2 0,0 0 0 16,0 0 13-16,0 0-13 15,0 0 0-15,0 0 7 16,0 0 4-16,4 0-8 16,-1 0 18-16,2 0-20 15,1 0 16-15,3 0 7 16,3 0-3-16,-2 0-11 15,4 0 28-15,4 0-28 16,1 0-4-16,-1 0-6 16,3 0 11-16,1 0 4 15,-1-2-15-15,3 2 0 16,1-3 5-16,2 1 1 16,0-1-6-16,-2 0 0 15,-1 0 11-15,2 2-11 16,-3-1 0-16,1-1 2 0,-2 0-17 15,0 1 24-15,-3 0-9 16,-1 2 0-16,1 0-4 16,0 0 0-16,0 0 4 15,3 0 0-15,-1 0-4 16,-2 0 2-16,4 0 2 16,-3 0 0-16,0 2 13 15,2-1-13-15,-3-1 0 16,1 1 1-16,1-1-10 15,0 0 14-15,-3 0-5 16,2 0 0-16,1 0 4 16,1 0-4-16,0 0 0 0,3 0 0 15,1 0-7-15,2 0 12 16,0 0-5-16,2 0 0 16,-5 0 15-16,1 0-21 15,-1 0 6-15,2 0 0 16,-3 0-1-16,-1 0 8 15,0 0-7-15,-4 0 2 16,0 0 15-16,-2 0-6 16,-1 0 7-16,3 0-17 15,-2 0 41-15,4 0-41 16,0 0 21-16,4 0-6 16,3 0 4-16,6 0-19 15,2 0-1-15,3 0 4 0,0-2 2 16,2-1-5-1,-1 0-1-15,-1 0 0 0,-2 3 13 16,-3-3-19-16,-1-1 6 16,0 3 0-16,-3-3 0 15,-3 1 4-15,3 1-4 16,-5-3 0-16,1 3 14 16,1-1-16-16,0 3 2 15,-1 0 0-15,2 0 14 16,-2 0-4-16,0 0-10 15,0 0 0-15,0 0 10 16,1 0-12-16,0 0 2 16,1 0 0-16,-1 0-4 15,0 0 10-15,0 0-6 0,-1 0 0 16,4 0 12 0,-1 0-18-16,-1 0 6 0,1 3 0 15,-4-1-11-15,5 0 18 16,0-1-7-16,-2-1 1 15,0 2 18-15,2-2-11 16,-2 0-8-16,1 0 2 16,-2 0-10-16,1 0 17 15,-1 0-9-15,-1 0 0 16,3 0 20-16,-2-3-7 0,1-2-12 16,2 1-1-1,-5 1 24-15,2 0-12 16,-1 1-12-16,-2 0 0 0,1 0 20 15,-1-1-19-15,1 1-1 16,-1 2 0-16,2-1 13 16,-3-1-8-16,1 1-5 15,0 1 0-15,0 0 25 16,1 0-25-16,-1 0 0 16,1 0 4-16,-2 0 4 15,1 0-1-15,0 3-7 16,-2 3 0-16,2-2 16 15,-5 0-22-15,2 0 6 16,-2-2 0-16,1 0-2 16,1-1 11-16,-4 1-9 0,2-2 0 15,-3 2 21-15,-1-2-14 16,1 0 2-16,1 0-7 16,0 0 14-16,-1 0-7 15,-3 1-9-15,-3-1 0 16,-4 0 13-16,3 0-9 15,0 0-4-15,0 0 0 16,3 0 3-16,-3 0 6 16,0 0-9-16,-3 0 0 15,1 0 22-15,-1 0-37 16,0 0 15-16,-2 0 0 16,1 0 2-16,-3 0 2 15,-1 0-4-15,-1 0 0 0,0 0 7 16,0 0-7-1,0 0 0-15,0 0 0 0,1 0-25 16,3 0 25-16,0 0-73 16,2 0-63-16,-3 0-132 15,-3-6-364-15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40:14.614"/>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7658 6060 244 0,'0'0'3'15,"0"0"135"-15,0 0-133 16,0 0 12-16,0 0 75 15,0 0-51-15,0 0 0 16,0 0-6-16,-24-43 14 16,23 38 7-16,-2 2-32 15,3 1-12-15,0 2 34 16,0 0-32-16,0 0-4 16,0 0-10-16,0 0 18 15,0 0-26-15,0 0 8 0,0 5 0 16,3 7-18-16,3 0 27 15,3-3-9-15,1-1 0 16,-1-2 20-16,3 0-26 16,1-1 6-16,1-5 0 15,4 0-12-15,-2 0 22 16,2 0-10-16,-2 0 0 16,-4 0 12-16,-1 0-12 15,-1-3 0-15,-6 1 0 16,0 0-19-16,-3 1 33 15,-1 1-14-15,0 0 0 16,0 0-11-16,0 0 9 16,2 0-43-16,-1 0-60 0,4 0 42 15,-1 0-98 1,2 0 70-16,0 0-158 0</inkml:trace>
  <inkml:trace contextRef="#ctx0" brushRef="#br0" timeOffset="1385.9063">9311 6221 432 0,'0'0'46'16,"0"0"1"-16,0 0-2 15,0 0-36-15,0 0 32 16,0 0-11-16,-5 0-29 15,5 0 12-15,0 0-4 16,0 0-9-16,0 8 0 16,6 3 20-16,3-2-21 15,-3 0 1-15,3-1 0 0,-1-2-3 16,-2 0 9-16,5-1-6 16,1-3 12-16,5 0 5 15,-1-2 9-15,5 0-26 16,-2 0 10-16,-1-4-1 15,0-2-1-15,-4 0-8 16,-4 1 0-16,-4 0 24 16,2 2-25-16,-7 2 1 15,1-1 0-15,-1 2 34 16,-1 0-24-16,0 0-2 16,0 0-7-16,0 0 23 15,0 0-24-15,0 0 0 16,0 0 0-16,0 0-9 15,0 0 9-15,0 0 0 0,0 0-2 16,0 0-7-16,0 0 6 16,0 0-18-16,0 0-78 15,0 0 50-15,0 0-50 16,3 0 0-16,0 0 48 16,1 0-124-16</inkml:trace>
  <inkml:trace contextRef="#ctx0" brushRef="#br0" timeOffset="2179.161">11038 6249 388 0,'0'0'36'0,"0"0"-36"16,0 0 12-16,0 0-12 15,80 3 32-15,-41-3 24 16,13 0 1-16,10-6-45 16,9-2-4-16,10 2-3 15,1-2 12-15,1 2-17 16,1 3 0-16,-5 1 5 16,-4 2-8-16,-5 0 3 15,-9 0-17-15,-7 9-6 16,-8 3-110-16,-12-4-6 15</inkml:trace>
  <inkml:trace contextRef="#ctx0" brushRef="#br0" timeOffset="11213.2877">17556 9386 379 0,'0'0'36'0,"0"0"8"16,0 0 25-16,0 0-11 15,0 0 7-15,0 0 44 16,0 0-61-16,-7-50 38 16,7 47-61-16,0 0 4 15,0 3 39-15,0 0-56 16,0 0 4-16,0 0-2 0,0 0 11 15,12 0-3 1,16 0-14-16,12 0-6 0,14 6 6 16,3 2 13-1,7-2-21-15,0-3 0 0,-7-3 16 16,-4 0-11-16,-6 0-5 16,-7 0 0-16,-9 0-19 15,-8-2 21-15,-9 1-2 16,-6 0 0-16,-5-1-70 15,-3 1 59-15,0 1-87 16,0 0-34-16,0 0 1 16,-17 0-274-16</inkml:trace>
  <inkml:trace contextRef="#ctx0" brushRef="#br0" timeOffset="17176.754">10113 11396 188 0,'0'0'78'0,"0"0"53"15,0 0-102-15,0 0 41 16,0 0 2-16,0 0-33 0,0-72 35 15,0 63-49 1,0 2 3-16,0 2 17 0,6 0-39 16,2 1 25-16,4-1-31 15,4 1 0-15,6-2 13 16,5-1-4-16,3 3-9 16,1-4 4-16,5 3 25 15,3-2-25-15,0 2-4 16,5 0 14-16,0 2-24 15,1 0 15-15,4 0-5 16,0 3 0-16,3-3 16 16,-2 3-17-16,5 0 1 15,-5 0 0-15,-2 0-15 16,0 0 19-16,1 0-4 16,-3 3 0-16,3-2 12 0,-3 4-12 15,1-2 0-15,-7-1 2 16,-1 1-20-16,-1 0 23 15,0 0-5-15,-2 0 0 16,-3 0 16-16,-4 2-24 16,-3 1 8-16,-6-3 0 15,-1 4-18-15,-2-3 20 16,0 1-2-16,2-1 0 16,0 0 21-16,0 0-27 15,-2 2 6-15,2-2 0 16,0 0-15-16,3 0 15 15,-4-1 0-15,3 0-2 16,0 0 19-16,-3 0-17 16,4 0 0-16,0-1 3 0,1 1-18 15,-1 3 15-15,4-3 0 16,-3 4-5-16,2-3 29 16,-1 2-29-16,2 1 5 15,-1 0 0-15,0 3-21 16,-1-2 24-16,0 0-3 15,-3 1 1-15,2-1 23 16,-4-1-37-16,0 3 13 16,-1 0 0-16,-1-1-4 15,-1 1 7-15,-1-2-3 16,0 3 0-16,0-2 5 16,0-1-9-16,-2 3 4 15,1-1 0-15,-2 2-8 0,-1-2 12 16,-1 4-4-16,0-2 0 15,0 3-9-15,-4-1 9 16,2 1 0-16,-2 2 2 16,2 3-9-16,0-2 7 15,1 0 0-15,-1 0-1 16,2-1 24-16,-3-1-26 16,1 2 3-16,-2-2 0 15,1 1-7-15,-2 0 12 16,0-1-5-16,0-1 0 15,-2 0 11-15,0 1-13 16,-1 1 2-16,-1 0 0 0,1 1 3 16,-1 2-1-1,2 0-2-15,1-3 1 0,-2 3 22 16,1-2-23-16,-2 0 0 16,1 1 1-16,0-4 0 15,1-1 0-15,-3-1-1 16,1-1 0-16,1 0 15 15,1 0-16-15,-2-1 1 16,1 1 0-16,-2-1-6 16,1 3 9-16,2-1-3 15,-3 1 0-15,0 3 8 16,0-3-8-16,0 2 0 16,0-2 5-16,0-1-9 0,-4-2 4 15,-2 0 0 1,4-1 0-16,-2-3 15 0,0 2-15 15,0 1 0-15,-2-2 1 16,-1 2-13-16,1 2 18 16,-1 2-6-16,-1-1 0 15,-1 3 5-15,0 0-5 16,0-2 0-16,-3 2 8 16,2-1-9-16,2-1 1 15,0 0 0-15,0 0-8 16,3 2 22-16,-1-1-14 15,0 2 0-15,2 2 4 16,-3 0-9-16,0 3 5 16,1 1 0-16,0 2-2 0,-1 1 8 15,1-1-6-15,0 4 0 16,-1-2 2-16,-1 3-8 16,-4 2 6-16,3-2 0 15,0 3-4-15,-1 1 10 16,1 0-6-16,3-2 0 15,-3 1 1-15,3-4-12 16,0 1 11-16,2-1 0 16,1-2-1-16,0 1 2 15,0 0-1-15,-3 0 0 16,4 1 7-16,-1 0-2 0,2-2-5 16,-1 2 0-1,1 0-2-15,1-3 23 0,0 1-21 16,0-2 0-16,0-1 12 15,0-1-16-15,0 2 4 16,0-5 0-16,0 1 2 16,0 0 11-16,0-1-14 15,0-1 1-15,0 3 0 16,1-2 3-16,1 1-3 16,1 0 0-16,-2 2-6 15,3-2 23-15,0 4-17 16,2-5 5-16,-2 1-2 15,2 0 12-15,-1-3-15 16,2 1 0-16,-1-1 0 0,0 0 14 16,0 2-14-16,-2 1 0 15,4 1 1-15,-2 1-12 16,-2 0 12-16,2 4-1 16,2-1 0-16,4 2 5 15,-2 0-5-15,-1-1 0 16,0-1 3-16,-2 1-7 15,-1-3 7-15,1 0-3 16,0 0 0-16,-3-1 11 16,2 0-11-16,2-3 0 15,-2 2 0-15,2-3 0 16,-1-2 0-16,0 0 0 16,1-5-1-16,-1-1 22 0,2-1-21 15,-2 0 0 1,3-2 2-16,0 2 17 0,-1-1-19 15,0 2 0-15,-2-1 0 16,3 0 4-16,0 3-4 16,-4-4 0-16,4 1 6 15,-3-1-11-15,-1 0 5 16,2-1 0-16,-1 1 2 16,-1-1 4-16,-1 4-6 15,-2-2 0-15,-2 3 6 16,0 1-6-16,1 1 1 15,-2 2-1-15,0-3 0 0,0 2 21 16,0-2-21 0,0 1 3-16,0 1 15 0,0 0-19 15,-4 1 1-15,-1 0 0 16,-1 0-3-16,0 0 22 16,-5 0-19-16,3 2 0 15,-1 0 12-15,-4-3-24 16,3 1 12-16,-3-1 0 15,1 1-6-15,-1 0 18 16,-2 1-12-16,1-1 0 16,0-2 7-16,-1 1-7 15,-3 1 0-15,1-1 0 16,-3 1-5-16,2 0 9 16,0-3-4-16,-2 4 0 15,4-3 5-15,-2-1-15 0,3 0 10 16,2-2 0-16,-1 1 1 15,-1 1 13-15,0 0-14 16,-1 1 0-16,-2-1 7 16,2 0-12-16,-4-1 5 15,2 2 0-15,-6-1-10 16,1 1 23-16,-4 2-13 16,-1 1 0-16,3-2 4 15,0 0-10-15,1-3 6 16,2-1 0-16,2 0-10 15,0-3 18-15,0-1-8 16,1-1 0-16,-2 2 10 0,-1-3-16 16,-2 1 6-16,-5-2 0 15,-2 1-10-15,-5 0 21 16,-1 0-11-16,-2 0 0 16,-8 3 6-16,5-3-15 15,-4 3 9-15,2-2 0 16,3 2-17-16,2 2 18 15,0 2-1-15,-2-1 0 16,0 1 15-16,-1 2-16 16,-1-4 1-16,3 1 0 15,-1-2-14-15,3-1 19 16,-1-3-5-16,0 1 0 16,-1-4 12-16,-3 0-11 0,2 0-1 15,-3 1 1-15,3 0-16 16,-1 1 27-16,-4-1-12 15,3 1 0-15,1 1 14 16,3-2-10-16,4 1-4 16,2 0 0-16,0-2-1 15,3 0 17-15,6-2-16 16,-1 1 0-16,3-2 22 16,0 0-22-16,-1 0 0 15,-1-3 0-15,0-3-5 16,0-4 19-16,0 0-14 15,0 1 0-15,-1-3 11 0,0 2-11 16,2 0 0 0,-2 1 0-16,0-1-6 0,-1 3 23 15,1-1-17-15,1 0 2 16,3 0 20-16,-1-3-29 16,-1-2 7-16,2-2 0 15,-2-2-2-15,0 0 14 16,0 1-12-16,1-2 0 15,-1-1 17-15,-3 2-21 16,3 0 4-16,-1-3 0 16,0 2-18-16,0 2 25 15,2-5-7-15,1 0 2 16,3 0 23-16,0-2-35 0,1-4 10 16,1 2 0-1,2-1-13-15,1-1 23 0,1 1-10 16,1 2 0-16,-2 1 16 15,1-2-21-15,-1-3 5 16,1 2 0-16,-2-3-16 16,1-2 28-16,1-3-12 15,-1 0 0-15,2-2 15 16,0 1-20-16,0 0 5 16,2 3 0-16,-6 0-12 15,3-1 22-15,-2-2-10 16,-2-3 0-16,0-3 20 15,3-3-26-15,-4-2 6 16,2 0 0-16,-1-1-10 0,2 0 16 16,0 1-6-16,0 3 0 15,2 4 16-15,-3 0-24 16,2 4 8-16,-2 1 0 16,1 4-12-16,1-3 17 15,-2 3-5-15,2 3 0 16,-2-3 18-16,3 1-22 15,0-4 4-15,1-3 0 16,1-3-19-16,-2-7 28 16,-2 1-9-16,7-1 0 15,-5 2 21-15,1 2-28 16,-3-2 7-16,2 2 0 16,-1-3-18-16,1 0 19 0,0 3-1 15,3 3 0 1,1 0 24-16,2 3-36 0,2-1 12 15,1-2 0-15,2-2-19 16,1-2 25-16,0-1-6 16,0-5 0-16,1 0 23 15,8-1-31-15,-4 2 8 16,0 4 0-16,-2-1-19 16,-2 3 21-16,1-2-2 15,1 5 0-15,3 2 17 16,3 6-21-16,3 3 4 15,7 0 0-15,8-4-24 0,8 0 37 16,7-2-13 0,7 0 0-16,3-3 14 0,0 2-18 15,2-2 4-15,1 4 0 16,-2 3-28-16,-1 4 31 16,-3 4-3-16,-2 0 0 15,-2 2 18-15,-1 1-22 16,-3-1 4-16,2 0 0 15,0-1-15-15,-3 0 20 16,0 0-5-16,0 1 0 16,-6 0 18-16,-1-1-24 15,-5 0 6-15,-4-1 0 16,-1 2-14-16,-7 6 20 0,-3 1-6 16,-3 1 0-1,0 2 17-15,2-2-22 0,0 1 5 16,-2-4 0-1,2 3-13-15,2 0 15 0,2 3-2 16,0-1 0-16,3 1 24 16,0 1-34-16,1 0 10 15,4 1 0-15,0 3-12 16,5-2 15-16,2 3-3 16,0-1 0-16,1 1 3 15,2 1-3-15,-2-2 0 16,1-1 8-16,-3-2-27 15,-2 0 23-15,-1-1-4 16,-1-2 0-16,1 1 9 0,0-2-14 16,-2-1 5-16,-3 3 0 15,-4-1-16-15,-2 2 19 16,-2-1-3-16,1 2 0 16,0 0-73-16,1 2 40 15,2 5-122-15,1 0-91 16,-2 0-121-16</inkml:trace>
  <inkml:trace contextRef="#ctx0" brushRef="#br0" timeOffset="20578.8656">12859 12044 357 0,'0'0'146'0,"0"0"-68"0,0 0-53 16,0 0 57-16,0 0-20 16,0 0 36-16,0 0-3 15,-24-12-76-15,24 12 37 16,0 0-56-16,0 0 15 16,14 3 2-16,5 6-9 15,10 2-2-15,3 0 15 16,4 5-2-16,-2 0-19 15,1 6 0-15,-3 4 8 16,-2 3-18-16,-1 2 10 16,-4 3 0-16,-5 2 0 15,-1 1 29-15,-3 3-33 16,1 2 4-16,2 2 0 16,-4 2-4-16,1 5 4 0,-1-1 0 15,0-2-1 1,-1 0 25-16,-1-4-24 0,-1-5 0 15,-1 0 15-15,0-2-33 16,-2 1 18-16,-3 1 0 16,-3 2 0-16,-3 2 12 15,0-2-12-15,0-2 0 16,0 0 5-16,-1-3-16 16,-8 0 18-16,0-3-7 15,-4-1 0-15,-1 1 14 16,-2 0-14-16,-1 1 0 15,2-5 10-15,3 2-6 16,-2 1-4-16,1-5 0 16,-1 1-1-16,0 1 21 0,-1-2-20 15,2 0 0-15,-1 2 5 16,0 2-11-16,2 1 6 16,1 4 0-16,2 2-6 15,2-1 22-15,-4 2-16 16,5-3 0-16,-1 2 1 15,2-3-16-15,1-2 16 16,-1-1-1-16,-2 1 0 16,3 0 13-16,-3 1-13 15,1-1 0-15,0 0 5 16,-2-1-11-16,2 0 6 16,-2-1 0-16,-1 0-13 15,-3 0 28-15,3 0-15 0,-1-1 0 16,-4-2 1-16,4 2-11 15,0-1 10-15,0 2 0 16,3 0-2-16,1 2 6 16,2-2-4-16,-2-2 0 15,3 3 7-15,-1-3-8 16,4 0 1-16,0 1 0 16,0 0-9-16,0 1 18 15,2-1-9-15,9 1 0 16,-1-1 10-16,5 1-23 15,3-5 13-15,1 2 0 16,-1-1-5-16,2 0 9 0,-1 0-4 16,1-2 0-16,-1-2 14 15,0-2-20-15,4-1 6 16,0-2 0-16,1-1-2 16,0 1 17-16,2-1-15 15,1 0 0-15,1-2 12 16,2 0-16-16,-1-1 4 15,4 0 0-15,0-3-10 16,2 1 17-16,1-4-7 16,2-1 0-16,-1-2 10 15,1-3-17-15,0-2 7 16,-2 0 0-16,-2 0-3 16,1 0 19-16,-2 0-16 0,-1 0 0 15,1 0 12 1,0 0-23-16,0 2 11 0,2 1 0 15,-3 2-10-15,-2-1 14 16,-1 1-4-16,-3-2 0 16,-1 2 16-16,4-1-31 15,-2-2 15-15,4 4 0 16,3-4-9-16,5 1 23 16,1 0-14-16,2-3 0 15,3 1 10-15,-4-1-18 16,5 0 8-16,-2 0 0 15,-1 0-8-15,2 0 17 16,-3 0-9-16,5 2 0 16,-5-2 8-16,4 3-10 0,-4-3 2 15,1 2 0-15,-2 0-13 16,-2-2 14-16,-3 0-1 16,-1 0 0-16,-1 0 19 15,-1 0-23-15,1 0 4 16,2-6 0-16,2-4-5 15,5 0 21-15,1-2-16 16,9-4 0-16,2-2 17 16,5-1-17-16,5 0 0 15,-1-1 0-15,0 3-7 16,-1 3 15-16,-5 3-8 16,-2 0 0-16,-6 3 17 15,-6-1-22-15,1 1 5 0,-1-1 0 16,1-1 1-16,2-1 26 15,1-1-27-15,-1-2 0 16,-1-3 12-16,-1 1-8 16,2 0-4-16,0-2 0 15,0 2-15-15,0-4 29 16,0 1-14-16,-3-1 0 16,-1-3 20-16,-5-7-31 15,0-3 11-15,-1-7 0 16,-1-3-9-16,-2-6 18 15,-2 1-9-15,0-2 0 16,-5 0 14-16,-4 1-30 0,-1 3 16 16,-3-1 0-16,1 4-8 15,-1-1 25-15,0 0-17 16,-2 1 0-16,-2-4 11 16,-5-1-26-16,-1-2 15 15,-2-1 0-15,-5-3-9 16,3 0 21-16,-4 0-12 15,-1 0 0-15,0-4 22 16,0-2-30-16,0 1 8 16,0 0 0-16,-8 0-17 15,-1 8 31-15,2-2-14 16,1 1 0-16,-1 1 8 16,0-1-17-16,-3 2 9 0,1 1 0 15,0-1-3 1,-2-1 15-16,2-1-12 0,-6-3 0 15,4 2 5-15,-4 0-6 16,-1-1 1-16,-3 1 0 16,2 5-24-16,-5 1 43 15,7 2-19-15,-5-2 0 16,3 0 18-16,-1-2-36 16,0-1 18-16,0 0 0 15,-2 4-7-15,1-1 17 16,1-2-10-16,-1 4 0 15,0-2 12-15,-1 1-13 16,-1 1 1-16,-1 3 0 16,1 4-20-16,-2 1 30 0,-3 4-10 15,0 0 0-15,-3-1 10 16,-1 1-25-16,1 1 15 16,1 2 0-16,4-2-13 15,-3 2 20-15,2 3-7 16,-2-1 0-16,0 2 23 15,-1 2-35-15,-1 2 12 16,-1 2 0-16,0 4-24 16,0 2 33-16,0 1-9 15,-2 2 0-15,-2 0 20 16,-2 1-36-16,0 3 16 16,-4-2 0-16,0 3-17 15,0-1 26-15,-3 0-9 0,1 0 0 16,3 2 20-16,-1-2-20 15,-1 1 0-15,2 1 0 16,-4-2-15-16,1 1 25 16,-1-2-10-16,-1-1 0 15,-1-2 17-15,0 2-28 16,5-1 11-16,-3 2 0 16,5-1-14-16,2-1 19 15,0 1-5-15,5-1 0 16,3 0 19-16,3 5-29 15,1 1 10-15,3 4 0 16,-3 0-23-16,0 0 35 0,-3 0-12 16,-1 0 0-16,0 2 21 15,-1 2-34-15,0-1 13 16,2 3 0-16,-3-2-22 16,-4-2 33-16,1 1-11 15,-5-1 0-15,1-2 18 16,-5 0-27-16,2 0 9 15,-5 0 0-15,-3 0-19 16,0 0 28-16,2 0-9 16,3 0 0-16,5 3 21 15,3 0-21-15,1 1 0 16,-1 3 2-16,1 0-23 16,-3 1 28-16,3 0-7 0,-2 2 0 15,2 1 22-15,1 0-33 16,1 0 11-16,3 0 0 15,0 2-27-15,2-1 40 16,1 0-13-16,6 0 0 16,-4 3 18-16,0-3-24 15,1 4 6-15,-3-1 0 16,3-1-24-16,-2 3 33 16,-1 2-9-16,-4-1 0 15,0 2 18-15,-1-1-27 16,2 0 9-16,1-2 0 15,4-1-19-15,4-1 26 0,1 0-7 16,2-2 0 0,0 1 21-16,1-2-30 0,4-1 9 15,-2-1 0-15,4 0-19 16,-1-2 28-16,4-1-9 16,0 0 0-16,4-1 21 15,1 0-43-15,2 2 22 16,0 4-34-16,5-1-9 15,12 3-157-15,-3-5-81 16,2-2-332-16</inkml:trace>
  <inkml:trace contextRef="#ctx0" brushRef="#br1" timeOffset="24760.024">12555 12431 220 0,'0'0'150'0,"0"0"-142"16,0 0 21-16,0 0 46 15,0 0-30-15,0 0 43 16,69-22-57-16,-61 18-18 16,-2 0 21-16,0 0-21 15,0 4-13-15,-3-2 0 16,2 2-31-16,-5 0-109 16,0-2-291-16</inkml:trace>
  <inkml:trace contextRef="#ctx0" brushRef="#br1" timeOffset="26429.2167">12862 12233 453 0,'0'0'163'0,"0"0"-126"15,0 0 20-15,0 0-5 16,0 0-33-16,0 0 42 15,-92 27-30-15,70-4-26 16,-1 6 58-16,-7 0-46 16,-1 1 26-16,1-1-2 15,4-6-28-15,4-2 8 0,10-4-21 16,2-3 0 0,5-4 0-16,4-3 8 15,1-4-8-15,0-3 0 0,12 0 13 16,15 0-15-16,6-13 2 15,7-1-37-15,-3 1 11 16,0-1-48-16,-4 1 26 16,-6 2 36-16,-6 3-22 15,-11 4 23-15,-7 1 11 16,-3 3 0-16,0 0 0 16,-10 1 12-16,-15 15-12 15,-8 6 8-15,-3 1 5 16,-3 7 20-16,1 1-21 15,2 3-10-15,6-2 28 16,9-3-18-16,10-3 7 0,10-1 6 16,1-4-7-16,8-4-16 15,14-2-2-15,9-4 0 16,3-5-15-16,8-4 18 16,-2-2-6-16,-2 0-27 15,-2 0-33-15,-7-10 56 16,-2 1-16-16,-6 1-3 15,-7 4 12-15,-7 1-2 16,-6-1 16-16,-1 4 3 16,0 0 15-16,-16 0-18 15,-8 13 0-15,-6 7 5 16,-2 4 32-16,-6 5-32 16,-2 1 15-16,0 1-8 0,5-2 7 15,14-2 10 1,8-4-29-16,13-4 5 0,0-3-20 15,13-2 21-15,12-7-6 16,6-2 0-16,6-4-37 16,3-1 36-16,-1 0-31 15,1-3-6-15,-7-4 36 16,-10 2-23-16,-4 0 25 16,-10 4 0-16,-7 1-15 15,-2 0 15-15,0 6 0 16,-13 16 7-16,-12 7 4 15,-12 5-3-15,-11 7 18 16,-10 2 25-16,-5 1-25 16,1-3 38-16,8-2-35 0,17-8-14 15,14-4 7-15,16-4-15 16,7-3-7-16,0-6 0 16,15-3 9-16,7-3-24 15,12-4 15-15,5-4-29 16,6 0 14-16,3-1-55 15,-8-7 30-15,-9 0 33 16,-10 5-10-16,-12 3 9 16,-9 0 8-16,0 0 0 15,-15 11 20-15,-12 8-16 16,-10 4 11-16,-11 5 27 0,0 2-29 16,-2 1 37-1,2 2-39-15,11-4-9 0,13-2 29 16,12-1-26-16,12-5-5 15,1-4 0-15,23-4 8 16,8-3-19-16,6-6 11 16,4-1 0-16,7-1-12 15,-1-2-5-15,-5 0 17 16,-7 2 0-16,-10 1-33 16,-12 2 26-16,-6-1-2 15,-7 3-14-15,-1 4 7 16,0 6 20-16,-13 6-4 15,-5 4 12-15,-4 4 1 16,-4 1 7-16,-3 2-20 0,-1 0 2 16,2-2 18-16,8 1-10 15,7-4-10-15,10-2 0 16,3-1 12-16,11-6-22 16,10-3 10-16,8-4-7 15,1-5-4-15,-2-3-21 16,2-5-21-16,-3 0 32 15,-5 0-25-15,-7 0 39 16,-6 0-17-16,-5 0 24 16,-4 0-5-16,0 0 15 15,0 0 1-15,0 0-4 16,-12 0 13-16,2 0-20 16,2 0 0-16,1 1 0 0,6 1 11 15,1-1-6-15,0 1-5 16,0 1 0-16,0 2 3 15,0 1-5-15,11 1 2 16,4-3 0-16,8-1-9 16,0-1 12-16,3-2-3 15,-3 0 0-15,0 0-11 16,-5-4-3-16,-4-1 1 16,-8-1 13-16,1 4 14 15,-6-2-14-15,1 3 0 16,-2 1-34-16,0 0-148 15,0 0-338-15</inkml:trace>
  <inkml:trace contextRef="#ctx0" brushRef="#br1" timeOffset="40083.1585">9636 11389 376 0,'0'0'61'0,"0"0"9"15,0 0-2-15,0 0-64 0,-93-9 38 16,82 8-17-16,3 0-22 16,5-2 88-16,0 0-40 15,3 2-16-15,0-1-5 16,0 1-4-16,0 1-16 15,0-4-10-15,6-1 0 16,12-2 9-16,7-3-2 16,5 0-7-16,4 0 1 15,2 3 26-15,2 0-30 16,-1 2 3-16,0 2 0 16,2 0-7-16,-2 0 8 15,7-2-1-15,9-1 0 0,8-1 26 16,12 0-26-1,4 0 0-15,1 2 4 0,1 1-4 16,2 1 2-16,1-1-2 16,3 4 0-16,-1-3 22 15,2 3-24-15,-1 0 2 16,0 0 0-16,0 0-17 16,-5 0 28-16,1 0-11 15,0 0 0-15,4 0 23 16,3 0-30-16,1 0 7 15,1 0 0-15,-1 0-12 16,1 0 12-16,1 0 0 16,3 0-5-16,-2 0 23 15,-2 0-27-15,-2 0 9 16,-1 0 0-16,-1 3-7 16,3-3 12-16,4 3-5 0,5-2 0 15,1-1 14-15,2 0-14 16,-1 0 0-16,0 0 1 15,3 0-20-15,0 0 19 16,-2 0 0-16,0 0-5 16,-5 2 28-16,-2 3-33 15,-2 1 10-15,3-1 0 16,1-1-10-16,3-1 14 16,-1-3-4-16,1 0 0 15,-1 0 19-15,1 0-26 16,-3 0 7-16,-5 0 0 0,-5 1-22 15,-4 6 24 1,-6 2-2-16,-8 0 0 0,-3 1 24 16,-3 0-31-16,1-1 7 15,0 0 0-15,-4-1-22 16,-2 1 25-16,-5-1-3 16,-4-3 0-16,-3 1 25 15,1 0-30-15,-3 2 5 16,-4 1 0-16,-2 3-26 15,-4 0 26-15,-2 5 0 16,0-1-1-16,-2 2 18 16,-1 2-22-16,1 1 5 15,-1 2 0-15,-1 0-18 16,3 3 21-16,-4 1-3 16,3 2 0-16,-1 0 5 0,-1 4-8 15,1 2 3-15,2 3 0 16,-3 3-23-16,5 2 27 15,-3 0-4-15,0 3 0 16,-3-3 22-16,1 3-28 16,3 0 6-16,1 4 0 15,-1 2-9-15,3 5 9 16,-3-1 0-16,3 5-5 16,-2 1 33-16,-3 4-29 15,2 4 1-15,-1 0 0 0,-3-1-27 16,0-4 27-1,-4 0 0-15,-7-2 0 0,0 2 24 16,-3 2-27-16,-3-1 3 16,1-4 0-16,-4 4 6 15,0-3 0-15,2 6-6 16,-3-2 5-16,3 1 30 16,-5 2-35-16,-3 2 0 15,0 1 3-15,0 2-14 16,0-2 12-16,-12-1-1 15,-1 0 0-15,-4-1 23 16,-1-1-23-16,-3-1 0 16,-4-2 4-16,1-2-9 15,-8-4 5-15,2 2 0 16,-3-1-1-16,-4-2 18 0,-2 1-17 16,-1-3 0-16,-1 1 1 15,-1 0-15-15,2 0 14 16,-5-5 0-16,0-4-9 15,-4-4 28-15,-3-6-19 16,-1-1 0-16,-6 0 8 16,-5-5-19-16,-4 2 15 15,-7-4-4-15,-7-2 0 16,-4-2 15-16,-2-1-15 16,-5-3 0-16,-2-3 3 15,-6-2-4-15,0-2 1 16,-2-3 0-16,-1-1-14 0,-4 0 27 15,-6-3-13 1,0-4 0-16,-7 0 10 0,2-4-15 16,-3 1 5-16,-4 0 0 15,6 0-3-15,-1-3 20 16,-3 3-17-16,3 0 0 16,-2-1 8-16,-4 0-19 15,-2-1 11-15,2-1 0 16,1 0-10-16,-4 0 26 15,5 0-16-15,1 0 0 16,2 0 13-16,2 2-27 16,0-1 14-16,-3-1 0 15,2 0-9-15,2 0 13 0,0 2-4 16,0 0 0 0,-2 3 20-16,2-3-28 0,2 2 8 15,3 1 0-15,6-3-19 16,0 1 32-16,2-3-13 15,3 0 0-15,2 0 14 16,3 0-22-16,2-1 8 16,4-8 0-16,2 0-13 15,2 0 21-15,6-2-8 16,3 2 0-16,5-1 12 16,5 0-19-16,3-1 7 15,5-3 0-15,3 0-15 0,3-2 24 16,3 2-9-1,4-6 0-15,-1 1 15 0,4 1-26 16,1-3 11-16,1 1 0 16,4-3-7-16,2-1 17 15,0-1-10-15,3 2 0 16,1-4 14-16,-2-1-26 16,0-2 12-16,-1 0 0 15,-4-3-9-15,2-1 22 16,1-4-13-16,1-2 0 15,2-3 10-15,1-1-22 16,6-2 12-16,0 3 0 16,5-3-15-16,1-3 28 15,3-2-13-15,2-6 0 0,4 0 18 16,0-3-26-16,3-2 8 16,2-2 0-16,5-1-15 15,-1 2 50-15,1 0-35 16,2 2 0-16,0 0 29 15,0 2-23-15,0-8-6 16,5-2 0-16,6-1-26 16,2 0 42-16,0 2-16 15,-2 1 0-15,5 3 19 16,-1 0-29-16,0 0 10 16,-3 5 0-16,-2 0-15 15,1 3 24-15,-2 0-9 16,3 0 0-16,-2 1 24 0,1-1-35 15,3-2 11-15,3-2 0 16,5-2-23-16,2-4 32 16,1-4-9-16,2 3 0 15,-3 2 21-15,2 3-34 16,-4 2 13-16,-3 4 0 16,-4 4-11-16,0 2 20 15,-4 4-9-15,-1 2 0 16,3 1 23-16,1-1-34 15,2-1 11-15,2-5 0 16,2 0-21-16,0-1 30 16,-3 3-9-16,4 1 0 15,-6 3 19-15,4 5-26 0,-1 2 7 16,-3 7 0 0,-2 2-20-16,-1 3 34 0,-1 2-14 15,2-5 0-15,4 2 12 16,2-1-17-16,5 4 5 15,2 3 0-15,4 3-28 16,0 2 32-16,3 4-4 16,-1 2 0-16,-3 0 21 15,-5 4-34-15,-7 0 13 16,-4 2 0-16,-4 2-13 16,-3 1 27-16,3-3-14 15,4-1 0-15,-1 1 13 0,0-2-35 16,3 0 22-1,-4 3-95-15,6-1 79 0,0-1-147 16,-1 0-70-16,-7-9-209 16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10.575"/>
    </inkml:context>
    <inkml:brush xml:id="br0">
      <inkml:brushProperty name="width" value="0.08571" units="cm"/>
      <inkml:brushProperty name="height" value="0.08571" units="cm"/>
      <inkml:brushProperty name="color" value="#008C3A"/>
    </inkml:brush>
  </inkml:definitions>
  <inkml:trace contextRef="#ctx0" brushRef="#br0">1 1 7278,'2'11'240,"1"1"-193,3 2 1,0 1 0,-6 3 81,0-1-132,0 0 63,0 1-30,0 7 1,0-5-14,0 3 0,0-4 0,0 0 0,0 2-71,0 2 54,8 1 0,-6-6 1,3-1-251,-2 0 271,-3 0-244,0 1 106,0 0 1,0-1 68,0 0-237,0 0 0,0-7 208,0 6-43,0-15-32,0 15 87,0-14 65,0 6 0,-8-1 0,-2 3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11.026"/>
    </inkml:context>
    <inkml:brush xml:id="br0">
      <inkml:brushProperty name="width" value="0.08571" units="cm"/>
      <inkml:brushProperty name="height" value="0.08571" units="cm"/>
      <inkml:brushProperty name="color" value="#008C3A"/>
    </inkml:brush>
  </inkml:definitions>
  <inkml:trace contextRef="#ctx0" brushRef="#br0">1 122 7953,'17'-12'0,"1"3"0,0-1-167,-1 0 1,0 6 47,0-1 1,1-3-1,0 3 1,-1 0-1,0 1 1,0 1 156,1-3 0,0 0 0,0 4 0,4-2 50,1-2 0,1 0 0,-7 5-116,0-5 0,0 4 1,1-4-1,0 4 1,-1 2 39,0 0 0,0 0 1,1 0-30,0 0 0,-7 8 5,1 4 0,-8 3 0,2 3 0,-5-1 7,-1 0 1,0-5-1,-1-1 1,-4 3 1,0 2 0,-9-5 1,5 1-1,-3-1 12,0-1 0,6 3 0,-5-4 109,-2 0 1,-3-3-1,-1 3-54,-1-1 0,-1-2 0,-3-4-11,-1 3-39,0-2 0,4 4 0,-3-7 0,-1 0-58,2 0 0,1 6 0,3 0-117,0-2 182,0-3-443,7-1 36,2 0-148,8 0 534,0 0 0,15-7 0,5-3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11.456"/>
    </inkml:context>
    <inkml:brush xml:id="br0">
      <inkml:brushProperty name="width" value="0.08571" units="cm"/>
      <inkml:brushProperty name="height" value="0.08571" units="cm"/>
      <inkml:brushProperty name="color" value="#008C3A"/>
    </inkml:brush>
  </inkml:definitions>
  <inkml:trace contextRef="#ctx0" brushRef="#br0">278 1 6489,'-17'0'184,"6"0"1,-1 2-85,-2 4 0,-1 1 0,-3 7 30,1-2-36,0-1 1,0 6 0,1 1 19,5-1 1,-5 1-1,5-1 1,-3 0-29,2 1 0,-1 1 1,5 3-1,0 1 141,0-2-238,-5 6 38,11-8 0,-6 8 0,8-6 0,0 3 0,0-1 0,0 0 25,0 0 0,0 1 0,0-7 0,0 1-174,0-1 1,6 0-1,0 1 1,-2-1-127,-3 1 0,5-7 0,2-1 0,0 0-98,0-1 0,5-5 0,-1 2 346,3-4 0,11-10 0,1-2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21.388"/>
    </inkml:context>
    <inkml:brush xml:id="br0">
      <inkml:brushProperty name="width" value="0.08571" units="cm"/>
      <inkml:brushProperty name="height" value="0.08571" units="cm"/>
      <inkml:brushProperty name="color" value="#008C3A"/>
    </inkml:brush>
  </inkml:definitions>
  <inkml:trace contextRef="#ctx0" brushRef="#br0">105 296 6985,'12'0'-173,"0"0"1,-6 0 303,5 0 0,-7 8-56,2 4 0,1 3 0,-1 3 0,-2-1-42,-2 0 0,0 1 0,1-1 0,3 1-11,-2-1 1,-2 0 0,-2 1-1,0-1-59,0 1 1,0-1 13,0 0 1,0 1-1,-2-3 9,-3-3 1,0-4 8,-6-8 1,5 0 1,-5 0 1,1-2 0,-2-4 0,5-6 2,-1-3 0,4 3 0,-5 0 0,-1-1 0,0-2 0,0-3 0,-1 1 0,3-1 23,0 1 1,6 0-1,-3-1 1,3 1-5,2-1 0,0-5 0,2 0 1,2 2-12,1 1 1,9 3 0,-3 0 0,5-3-17,1-3 1,1 4-1,-1-5 1,2 5 18,5 2 1,-5 5 0,4 3 0,-4-1 40,-1 0 1,-1 6-1,1-2-38,-1 4 1,1 2-1,-1 0-7,0 0 0,-5 0 0,-3 2 0,1 2-33,0 2 40,-6 8 0,4-12-4,-1 13-36,-5-13 1,6 13 0,-8-3 15,0 4 0,0 1 1,0 0-23,0 1 1,0-1 0,0 1-1,-2-3 20,-4-3 7,-3 3-5,-1-13 4,-6 14-10,7-15 8,-9 15-12,1-14 7,0 6 1,-6-3-15,-1 1-23,1 0 169,5-6 0,-4 2-38,-2 4-194,1-4 116,-2 5 1,5-7 5,-3 0 6,4 0-10,1 0 1,1 0-438,0 0 1,5 0 431,0 0 0,9 0 0,-5 0 0</inkml:trace>
  <inkml:trace contextRef="#ctx0" brushRef="#br0" timeOffset="499">1167 0 6869,'-18'0'-104,"7"0"0,-1 0 219,-1 0 1,-1 2-1,1 2 1,1 2-3,-1-2 0,3 6 0,-2-1 0,-1 3-8,-2 0 0,-3-1 0,0 6 91,1 1-92,0-1-12,0 1-5,-1-1 8,0 8-6,1-5-3,0 12 24,0-12-223,7 5 217,-6 0-27,14-6-195,-6 14 185,8-6 10,-7 0-8,5-1 0,-6-1-19,8-6-77,0 14 1,2-13-1,2 3 1,4-4-70,1-1 0,1-1 1,4 0-1,-3 0-2,2 1 1,3-6 0,1-3-1,1 1-172,0 0 1,5-6 0,0 1 0,-2-3-81,-1-2 0,-3 0 1,0 0 349,0 0 0,1-7 0,0-3 0</inkml:trace>
  <inkml:trace contextRef="#ctx0" brushRef="#br0" timeOffset="944">1289 262 6793,'10'-10'531,"-3"2"-306,-7 8 0,2 0-97,4 0-63,-4 8 0,5-4 0,-7 7 1,0 3-1,0 1 93,0 3 0,0-6 1,0-1-1,0 2-109,0 3 1,6 1 0,0 1 0,-2-1-25,-2 1 1,-2-1 0,0 0 0,0 1-150,0-1 1,0 1-1,0-1-111,0 0 0,0 1-502,0 0 1,0-7 736,0 0 0,0-6 0,8 10 0,2-6 0</inkml:trace>
  <inkml:trace contextRef="#ctx0" brushRef="#br0" timeOffset="1453">1707 279 7617,'9'0'-335,"-1"0"537,-8 0 1,0 2-83,0 4 1,0-3 0,0 9-54,0 2 1,0-4-1,0 1 1,0 2 15,0 3 0,0 1 1,0 1-1,0-1-105,0 1 0,0 1 1,0 2-1,0 3-32,0-3 0,0-2 1,0-2-1,0 1 26,0 0 1,0-7 0,0 0-346,0 3 1,0 1-246,0 3 1,-2-6 617,-4-1 0,4-7 0,-5 4 0</inkml:trace>
  <inkml:trace contextRef="#ctx0" brushRef="#br0" timeOffset="1905">1846 70 7419,'17'0'-114,"1"0"0,-1 0 1,1 0 216,-1 0 1,0 6 0,1 0-1,-1-1 3,1 3 1,-1-4 0,0 7 0,1 3-67,-1 2 1,1 1-1,-1 1 1,0 1-38,1 4 0,-1-1 0,-1 6 0,-3 1 32,-1-2 0,-8 6 1,2-3-1,-5 0-84,-1 0 1,-1 2 0,-5-3-1,-6 2-209,-3-2 1,-3 2-1,1-6 1,-3 0-480,-2 1 737,2 4 0,-20-10 0,3 5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19.914"/>
    </inkml:context>
    <inkml:brush xml:id="br0">
      <inkml:brushProperty name="width" value="0.08571" units="cm"/>
      <inkml:brushProperty name="height" value="0.08571" units="cm"/>
      <inkml:brushProperty name="color" value="#008C3A"/>
    </inkml:brush>
  </inkml:definitions>
  <inkml:trace contextRef="#ctx0" brushRef="#br0">1 174 8147,'17'0'25,"1"0"1,-7 0 0,1 0 0,1 0-6,3 0 1,-5 0 0,1 0 0,2 0 11,1 0 1,2 0 0,1 0 0,-1 0-22,1 0 0,-1 0 0,2 0-31,5 0 0,1 0 0,4 0-48,-6 0 1,-10 0 0,-1 0-90,2 0 1,1 0-471,3 0-429,-8 0 1056,-3 0 0,-7 0 0,-7-7 0,-3-3 0</inkml:trace>
  <inkml:trace contextRef="#ctx0" brushRef="#br0" timeOffset="638">210 0 7338,'9'0'-444,"-1"0"873,-8 8-235,0-6 0,0 8-34,0-4 1,6-3-32,0 9-31,0-8 0,-6 11 88,0-3-109,0-4 0,0 7 0,0-3 1,0 3 22,0 3 0,0-1 1,0 0-101,0 1 1,0-1 0,0 1-44,0-1 1,0 1 0,0-1-177,0 0 1,0-5-1,0 0 16,0 1 190,0-5-77,0 7-159,0-13-843,0 6 1092,0 0 0,0-6 0,0 5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18.135"/>
    </inkml:context>
    <inkml:brush xml:id="br0">
      <inkml:brushProperty name="width" value="0.08571" units="cm"/>
      <inkml:brushProperty name="height" value="0.08571" units="cm"/>
      <inkml:brushProperty name="color" value="#008C3A"/>
    </inkml:brush>
  </inkml:definitions>
  <inkml:trace contextRef="#ctx0" brushRef="#br0">70 210 7386,'-11'0'79,"-1"0"0,0 0 440,-5 0-26,7 0-387,2 0 1,10 0-86,4 0 0,-2-6 0,7 0 18,3 3 0,2 0 0,1 3 0,0 0-40,1 0 0,-1-6 0,1 1 0,-1 1-2,1 2 1,-1 2 0,0 0 0,1 0-14,-1 0 1,1 0-1,-1 0-29,0 0 1,1 0 0,-1 0 7,1 0 0,-1 0 22,0 0 0,-5 0 14,0 0 1,-3 2 7,3 4-14,3-4 0,-12 8 328,2-5-234,-3-3 1,-2 14 87,0-5 1,0 5-139,0 1 1,0 0 0,0 1 0,0-1 11,0 1-4,0-1-191,0 0 182,0 1-14,0 0 10,0-1-151,0 0 134,0 0-1,0 1-106,0-9 98,0 7-7,0-6-228,0 7-15,0 0 5,0-7 1,0 0-551,0-4 526,0-5-73,0 8-557,0-9 893,-7-9 0,-3 0 0,-8-9 0</inkml:trace>
  <inkml:trace contextRef="#ctx0" brushRef="#br0" timeOffset="445">157 453 7123,'16'-1'325,"-3"-4"-160,-2 0 1,1-3 111,6 3-170,-9 2 0,7-6 1,-5 5 214,5-2-200,1-8 1,1 13-126,-1-7 163,1 8-41,-1-8-267,0 6 248,1-6-67,-1 1 1,2 5 0,3-4 0,1 4-60,-2 2 1,-1-6 0,-3 0-193,0 2 0,1 3-660,0 1-215,-1 0 718,-7 0 0,-5 0 375,-10 0 0,-5 7 0,-7 3 0</inkml:trace>
  <inkml:trace contextRef="#ctx0" brushRef="#br0" timeOffset="895">749 36 7706,'18'0'-294,"-3"-2"0,-2-2 0,-1-2 0,2 3 348,1 0 1,-3-3 0,-1 0 0,2 3 144,3 1 0,1 2 0,3 0-127,3 0 1,-9 0 0,3 0 0,-1 0 82,-1 0-88,3 8 18,-1 1-108,0 1 92,0 5-2,1-5 2,0 8-108,-1-1 104,0 0-10,-7 1-164,6-1 152,-7 8 6,1-5-10,-2 5-123,-1 0 117,-5-5 5,6 12-96,-1-13 90,-4 14-12,4-13 16,-7 13-157,0-14 141,0 14-18,0-14 15,0 7-214,0-2 1,-7-4 175,4 5-304,-12-7 139,6-1-8,-1 0 133,-6 0-540,6 1 249,-14 0 352,4-9 0,-5 6 0,7-5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24.839"/>
    </inkml:context>
    <inkml:brush xml:id="br0">
      <inkml:brushProperty name="width" value="0.08571" units="cm"/>
      <inkml:brushProperty name="height" value="0.08571" units="cm"/>
      <inkml:brushProperty name="color" value="#008C3A"/>
    </inkml:brush>
  </inkml:definitions>
  <inkml:trace contextRef="#ctx0" brushRef="#br0">0 70 7465,'2'-10'164,"4"5"-300,-4 3 178,14 2 17,-15 0-45,15 0 40,-14 0-41,13 0 25,-5-8-108,7 6 105,0-6-34,-7 8 28,6-7-63,-6 5 54,7-6 0,0 8-83,1 0 76,-1-8 1,1 6 1,-1-6-19,0 8 0,1 0 0,-1 0 29,1 0 1,-1 0-3,0 0-27,1 0 0,-3 2 2,-3 4 1,-2-2 7,-5 7 1,0-1 0,4 4-4,-1-2 1,-1-3 0,-3 5-4,2-3 1,2 1-1,-5 5 7,3 1 0,0-6 1,-4-1-1,2 2 1,2 3 1,2 1 0,-4 1 4,2-1-10,-1 1 1,-5-1-6,0 0 1,2 1 11,4-1-6,-4 1-29,6-1 25,-8 0 1,0 1-1,0-1-6,0 1 8,0-1-2,0 0 58,0 1-57,0-1 1,0 1 141,0-1-137,0 0 4,0 1-3,0 0 61,0 6-52,0-12 0,0 19 3,0-20 9,0 15-9,0-9 11,0 0-54,0 1 40,0 0 0,0-1 22,0 0-118,0 0 97,0 9 5,0-7-53,0 6 0,0-8 45,0 1-15,0 0 8,0-1-12,0 0 10,0-7-32,0 6 35,0-7-8,0 9 1,0-1 86,0-7-85,0 5 4,0-6-3,0 9 150,0-9-144,0 7 11,0-14 4,0 13-4,0-5-3,0 0 10,0 6-46,0-15 46,0 15-25,0-6 1,0 1 0,0 1-24,0 1 36,0 2-13,0 3 10,0-8 66,0 5-67,0-13-8,0 13-30,0-12 37,0 4 1,0 1 8,0 4-16,0-5 0,0 3-161,0-4 161,0-4 0,0 6-17,0-1 14,0-5-5,0 6 3,0-8-6,0 7-15,0-4 15,0 4 35,0-7-34,0 8 61,0-6-27,0 6 139,7-8-68,-5 8 44,6-7 1,-8 9-42,0-4-14,-8-4 0,6 8 0,-5-6 14,-1 1 1,4 7 97,-7-6-138,6-1 21,-2-5 0,5 6-7,-4 0 1,2 0-23,-8-6 1,1 0 0,-7 0-152,1 0 0,0 0 0,-1 0 0,1 0-250,-1 0 0,-1 0 0,-2 0 0,-4 0 348,-2 0 0,-10 0 0,-8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28.505"/>
    </inkml:context>
    <inkml:brush xml:id="br0">
      <inkml:brushProperty name="width" value="0.08571" units="cm"/>
      <inkml:brushProperty name="height" value="0.08571" units="cm"/>
      <inkml:brushProperty name="color" value="#008C3A"/>
    </inkml:brush>
  </inkml:definitions>
  <inkml:trace contextRef="#ctx0" brushRef="#br0">0 0 7794,'10'0'-505,"0"0"580,-4 0 0,-3 0 0,9 2-129,2 4 1,1-4 0,2 4 0,1-4 84,-1-2 0,1 0 0,-1 0 0,1 0-21,-1 0 0,6 0 1,1 0-1,-3 0-66,-2 0 1,-2 0 0,1 0-162,-1 0 1,1 0-186,-1 0 1,-7 2 401,-5 4 0,5 3 0,0 9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28.790"/>
    </inkml:context>
    <inkml:brush xml:id="br0">
      <inkml:brushProperty name="width" value="0.08571" units="cm"/>
      <inkml:brushProperty name="height" value="0.08571" units="cm"/>
      <inkml:brushProperty name="color" value="#008C3A"/>
    </inkml:brush>
  </inkml:definitions>
  <inkml:trace contextRef="#ctx0" brushRef="#br0">0 1 7976,'10'0'-177,"0"0"0,-7 2 0,6 1 256,0 3 0,3 0 0,5-6 0,0 0-52,1 0 0,-1 0 0,1 0 0,-1 0-14,0 0 0,6 0 0,1 0 0,-3 0-195,-2 0 1,-1 0 0,-1 0-1,1 0 182,-1 0 0,0 0 0,1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30.525"/>
    </inkml:context>
    <inkml:brush xml:id="br0">
      <inkml:brushProperty name="width" value="0.08571" units="cm"/>
      <inkml:brushProperty name="height" value="0.08571" units="cm"/>
      <inkml:brushProperty name="color" value="#008C3A"/>
    </inkml:brush>
  </inkml:definitions>
  <inkml:trace contextRef="#ctx0" brushRef="#br0">0 0 7081,'12'0'315,"-1"0"-203,3 0 1,-4 0 0,2 0-11,1 0 0,-4 2 1,3 2-58,2 2 1,1-1 0,3-5-38,-1 0 0,0 0 1,0 0 37,1 0 0,0 0-111,-1 0 1,-1 3 0,-3 0-563,-2 3 0,-5 0 627,6-6 0,0 8 0,5 2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41:15.331"/>
    </inkml:context>
    <inkml:brush xml:id="br0">
      <inkml:brushProperty name="width" value="0.05292" units="cm"/>
      <inkml:brushProperty name="height" value="0.05292" units="cm"/>
      <inkml:brushProperty name="color" value="#FF0000"/>
    </inkml:brush>
  </inkml:definitions>
  <inkml:trace contextRef="#ctx0" brushRef="#br0">3055 2671 185 0,'0'0'69'0,"0"0"-49"0,0 0 25 16,0 0 28-16,0 0-49 15,0 0 33-15,0 0-49 16,-6 0 14-16,6 0 48 16,0 0-55-16,0 0 1 15,0 0-2-15,0 0 5 16,0 0-19-16,0 0 0 16,0 2 4-16,6 0-7 15,3 3 8-15,0 0-5 16,4-1 0-16,2 1 24 0,0 0-22 15,2 1 2-15,4-1 4 16,1-1 28-16,2 1-31 16,1-3 12-16,5 0 20 15,-2-1-34-15,2 2 39 16,0-1-32-16,-2 2-3 16,1 1 10-16,5 1-12 15,-4 2-5-15,10-3 0 16,0 0 20-16,3-1-20 15,2-1 0-15,4-1 10 16,4-1-10-16,5-1 0 16,5 0 0-16,2 0-2 15,-4 0 26-15,0 0-29 0,-3 0 5 16,-2 0 0 0,2 0-13-16,0 0 19 0,-1 4-6 15,1 0 0-15,-1 0 15 16,1 1-18-16,-2 2 3 15,0 0 0-15,4 0-15 16,-4 2 15-16,2-1 0 16,-1 1-1-16,3-1 21 15,-1 1-19-15,2 1-1 16,4-2 0-16,-1 2-15 16,0-3 18-16,0-1-3 15,0-2 0-15,-1-2 7 0,2 0-7 16,3-2 0-1,2 0 0-15,1 0-10 0,1 0 16 16,-2 0-6-16,1 0 0 16,0 0 11-16,-4 0-15 15,0 0 4-15,3 0 0 16,0 0-10-16,6 0 14 16,2 0-4-16,-2 0 0 15,-2 0 15-15,-3 0-28 16,4 0 13-16,0 0 0 15,3 0-10-15,-2-2 10 16,-2 2 0-16,1 0-2 16,-1 0 22-16,0 0-23 15,0 0 3-15,-4 0 0 16,0 0-16-16,3 0 19 0,1-2-3 16,6 2 0-16,-2-3 18 15,-1-1-20-15,-2 1 2 16,1-2 0-16,-3 0-13 15,1 2 13-15,-3-1 0 16,-7 3-1-16,-7 0 18 16,-1 0-19-16,-6-1 2 15,-3 0 0-15,-5 2-17 16,-8 0 24-16,-8 0-7 16,-7 0 0-16,-7 0 3 15,-2 0-4-15,-5 5 1 16,-1-3 0-16,-2 1-18 0,-2 0 18 15,0 3-19-15,0-1-16 16,0 1-99-16,0-3 4 16,0-3-289-16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29.503"/>
    </inkml:context>
    <inkml:brush xml:id="br0">
      <inkml:brushProperty name="width" value="0.08571" units="cm"/>
      <inkml:brushProperty name="height" value="0.08571" units="cm"/>
      <inkml:brushProperty name="color" value="#008C3A"/>
    </inkml:brush>
  </inkml:definitions>
  <inkml:trace contextRef="#ctx0" brushRef="#br0">0 175 7570,'10'0'-196,"6"0"1,-13-2 184,9-3 0,-9 1 1,6-6 74,-2 2 1,-5-6 0,6 3-13,-1-5 0,-3-1 1,6 0 27,-2 0 0,0 5 0,-5 0 164,3-1 177,0 5-76,-6 0-180,0 8 0,0 2 1,0 4-94,0 6 1,6 3 0,0 3-1,-3-1-61,0 0 1,-3 0 0,1 1 0,4 0-5,0-1 1,3 0 0,-4 3 0,2 1-11,-2 2 0,-1 0 1,1-6-1,2 1-89,-2 1 1,-3-2-1,2 0 1,0 0-172,3 1 1,0 0-234,-6-1 1,0 0-69,0 0 1,0 1-121,0 0 684,0-9 0,0 6 0,0-5 0</inkml:trace>
  <inkml:trace contextRef="#ctx0" brushRef="#br0" timeOffset="392">53 611 6958,'9'-1'583,"-3"-5"0,3 3-474,3-2 0,3 1 0,3 0-13,0-1 1,-1-1-1,0 3 1,0 0-87,1-3 0,-1 0 0,0 6 0,0 0 38,1 0 1,-1 0 0,1 0 0,-1 0-150,0 0 1,-5 0-1,-1 0-77,3 0 0,-4 0-1045,2 0 209,-9 0 1014,5 0 0,-8 8 0,0 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32.549"/>
    </inkml:context>
    <inkml:brush xml:id="br0">
      <inkml:brushProperty name="width" value="0.08571" units="cm"/>
      <inkml:brushProperty name="height" value="0.08571" units="cm"/>
      <inkml:brushProperty name="color" value="#008C3A"/>
    </inkml:brush>
  </inkml:definitions>
  <inkml:trace contextRef="#ctx0" brushRef="#br0">296 1 7238,'10'0'436,"-2"0"-416,-8 0 1,-3 0-10,-2 0 0,1 0 0,-8 0-24,-1 0 1,3 0 0,-1 0-1,-3 0 14,-1 0 0,-3 0 1,0 0 0,1 0 0,0 0 0,0 0 28,-1 0 0,6 0-21,1 0 0,7 0 1,-5 5 18,3 1-31,3 0 26,-12 2 1,7 2 68,-3 7 1,-3-5-17,8-1 1,-5-5-1,5 5-44,2 4 0,2-6 0,2 3-8,0 1 0,0-3 0,0 1 47,0 3 0,0 1 0,0 3-1,0-1 1,0-5-1,0-1 1,0 3-45,0 1 1,0 3 0,0-1-1,0 1-25,0-1 1,0 0 0,0 1 0,0-1-25,0 1 1,0-1 0,0 0 24,0 1 0,0 0 0,0-1 0,0 0 9,0 0 1,2 1 0,2 0-1,2-1 1,-1 0-1,-2 0-11,3 1 0,-5 0 0,5-1-5,-4 0 1,-2 0 0,0 1-7,0 0 0,0-1 7,0 0 1,0 0 2,0 1 0,0 0 14,0-1 0,0 0 1,0 0-11,0 1 1,6 0 0,0-1-52,-3 0 0,1 0 31,2 1 1,-2-3 0,6-1 5,-3-2 1,-1-1 0,-4 5-1,4-5 0,-4 5 17,4-5 0,-5 5 4,-1 1 1,0 0 0,0 1-1,0 0 1,0-1-1,0 0-4,0 1 1,0-1 0,0 1 1,0-1 0,0-5 0,0-1 18,0 3 0,0-5 0,0 3 4,0 2 0,0-5-33,0 3 0,0-1 11,0 7 0,0-7 1,0 1 1,0-6 4,0 6 0,0-7 1,0 7 73,0 1 1,-1-3-54,-5 1 0,2 1-26,-8 6 0,8-6 1,-1-1-22,3 2 0,2-3 3,0 1 0,0-5-31,0 6 0,0-6 37,0 6 1,-6-6-13,1 5-19,-1 1 15,6 5 20,0-7-6,0 5 1,1-13 7,5 4 0,-2-4 1,8-2 1,-1 0 3,6 0 1,-5 0-1,0 0 14,1 0 0,-3 0 0,2 0-21,1 0 0,-3 0 0,1 0 1,3 0 1,-4-2 0,2-2 37,1-2 1,2-2 27,3 3 1,-1 3 0,1-6 16,-1 0 0,-5 6-7,-1-4-182,1 5-449,-3 1-145,-1 0-443,-8 0 997,0 0 0,-8 0 0,-1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49.850"/>
    </inkml:context>
    <inkml:brush xml:id="br0">
      <inkml:brushProperty name="width" value="0.08571" units="cm"/>
      <inkml:brushProperty name="height" value="0.08571" units="cm"/>
      <inkml:brushProperty name="color" value="#008C3A"/>
    </inkml:brush>
  </inkml:definitions>
  <inkml:trace contextRef="#ctx0" brushRef="#br0">1 53 7573,'9'-8'433,"1"6"-589,-4-4 0,-2 4 1,5 0-1,1-2 216,0-2 0,-4 1 0,5 5 0,3 0 31,1 0 0,0-2 0,1-2-78,1-2 1,-3 0 0,9 6 0,-3 0 23,-3 0 1,0 0 0,1 0 0,-1 0-134,1 0 0,-1 2-3,0 4 0,-7-2 0,-4 7 20,-4 3 1,-2 2-1,-2-1 1,-2-1 11,-2-3 1,-15 1 0,-1 5 0,-2 1 1,-2-3 0,7-1 0,-2-4 37,-3-3 1,1 4 0,6-2 97,0 0-40,7-5 1,4 4 9,12-8 1,4 0 0,7-3 0,0 0-8,1-3 0,-1 0 0,1 6 44,-1 0 1,0 0 0,1 0-29,-1 0 0,1 0 1,-3 2 15,-3 4 0,-3-2-54,-3 8 0,-2-3 0,6 5-5,-3-3 0,-1 1-17,-6 5 1,0-5 26,0 0 0,-7-3 1,-3 5-8,0-3 0,-5-7 0,3 4 0,-3 0 0,-3-6 1,1 3 9,-1-3 1,1 4 0,0 0 0,-1-2 90,1-2 0,-1-2 0,1 0-72,0 0 0,5 0-297,0 0 1,6 0-645,-5 0 137,7 0 766,-4 0 0,24-8 0,3-2 0</inkml:trace>
  <inkml:trace contextRef="#ctx0" brushRef="#br0" timeOffset="679">888 0 6959,'-17'0'453,"0"0"0,5 0-355,1 0 1,-1 6 0,-6 2-38,1 1 0,5-3 0,1 6-20,-3 2 1,5-5 0,-3 3 7,-1 1 0,3 3 0,0 1 0,1 1-68,-1-1 0,6 0 1,-2 1 3,4-1 1,2 1 0,0-1 19,0 0 0,0 1 0,0-1 0,0 1-10,0-1 1,6-5 0,2-2 0,1-1-15,5 0 1,-5-3 0,3 4-1,2-2 0,1-4 1,3 0 0,-1 0 0,0 2-45,1-3 1,0-1 0,-1-2 0,0 0 10,0 0 0,1 0 1,0 0-22,-1 0 1,0-2 44,0-4 1,-1 3-1,-5-9 27,-5-2 0,-2 4 0,0-1 49,2-2 0,0-3 1,-8-1-3,-4-1 1,2 1-1,-7 1 1,-3 3 13,-2 2 0,3 6 0,-2 0 0,-5 3-82,1 2 0,-1 2 0,1 2 0,-2 3-103,-2 3 1,-8 1 0,4 7-1,-2 1-802,-1 4 927,9-3 0,-12 5 0,6-8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48.583"/>
    </inkml:context>
    <inkml:brush xml:id="br0">
      <inkml:brushProperty name="width" value="0.08571" units="cm"/>
      <inkml:brushProperty name="height" value="0.08571" units="cm"/>
      <inkml:brushProperty name="color" value="#008C3A"/>
    </inkml:brush>
  </inkml:definitions>
  <inkml:trace contextRef="#ctx0" brushRef="#br0">575 18 6279,'0'-10'975,"0"2"-824,0 8-83,0 0 1,-8 0-60,-4 0 0,2 0 0,-1 0-15,-2 0 1,-3 8 0,-1 2 127,-1 0-101,9-3 11,-7 1 50,6 2-59,-7 7 8,0-7-11,7 5-8,-6-5 0,12 1 1,-5 1-1,1 2-22,4 1 48,-5-5-26,6 5 55,-4-5-48,7 7 47,0 1 1,0-6-28,0-1-20,7 1 66,-4 5 1,10-6-31,-7 1-148,8 0 125,-5-3 9,9 7-34,-9-6 1,6 1 0,-3-1 0,4-3-12,1-3 1,-5 4 0,0-2 0,1-2-18,2-2 1,-3-2-1,-1 0 1,3 0-19,2 0 1,1 0 0,0 0 6,1 0 1,-1-6 0,1-2 16,-1-2 0,-1-1 1,-3-6 36,-2-1 0,-6 1 0,0-1 62,-3 1 1,-2 5-1,0 1-40,0-3 0,-2-1-46,-3-3 0,-5 9 0,-7 3-17,-1 4 1,1 2 0,-3 2 0,-1 1-127,-2 3 1,0 8 0,5-2 0,1 1-133,-1-1 0,1 3 0,0-5 0,1 1-605,5 1 882,-5 0 0,6 5 0,-7 1 0</inkml:trace>
  <inkml:trace contextRef="#ctx0" brushRef="#br0" timeOffset="511">0 644 7714,'17'0'-510,"1"0"1,0 0 595,-1 0 1,-6 0-1,1 0 1,2 0-7,1 0 0,4 0 1,3 0-1,1 0-22,-2 0 0,6 0 1,0 0-1,2 0 31,1 0 0,-2 0 0,7 0 1,0 0 14,0 0 0,6 0 1,-1 0-1,-2 0-90,-1 0 1,-2 0 0,0 0 0,2 0 28,3 0 0,-3 0 0,4 0 0,-6 0-35,-6 0 0,4 0 0,-5 0 1,4 0-206,-4 0 1,3 0-1,-8-1 1,-1-4-206,-2 0 1,-3-1 401,0 6 0,0 0 0,1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51.490"/>
    </inkml:context>
    <inkml:brush xml:id="br0">
      <inkml:brushProperty name="width" value="0.08571" units="cm"/>
      <inkml:brushProperty name="height" value="0.08571" units="cm"/>
      <inkml:brushProperty name="color" value="#008C3A"/>
    </inkml:brush>
  </inkml:definitions>
  <inkml:trace contextRef="#ctx0" brushRef="#br0">1 1045 6730,'10'2'583,"-3"2"-389,2 2 0,0 0 0,9-6-76,-1 0 1,0 0-1,0 0-141,1 0 1,0-2 0,0-2-1,4-2 26,1 2 1,1 1-1,-5-1 1,2-2 40,2 2 1,2 2-1,-3 2 1,1 0-4,-2 0 0,5 0 0,-4 0 0,0 0-24,-3 0 1,-1 0 0,-1 0-59,0 0 1,0 0-1,1 0 5,0 0 1,-7 0-1,1-2-105,1-4 1,3 4 0,-1-5-263,-3-1-792,3 6 678,-5-6 517,0 8 0,-3 0 0,-7 0 0</inkml:trace>
  <inkml:trace contextRef="#ctx0" brushRef="#br0" timeOffset="681">366 750 6854,'10'11'-297,"-4"1"0,-4-6 389,-2 5 0,0-5 0,0 5 61,0 3 0,2-4 0,2 2-60,2 1 0,0-3 0,-6 1 2,0 3 1,0 1-1,0 3 11,0-1 1,0 0-1,0 1 1,0-1 64,0 1 0,1-1 1,4 2-1,0 2-49,-1 3 0,-2-1 0,-2-5 1,0-1-12,0 0 0,0 1 1,2-1-29,3 1 1,-2-1-176,3 0 1,-3-1 19,3-5 1,-4-1-1395,4-4 1466,-5-4 0,-1-2 0,0-10 0</inkml:trace>
  <inkml:trace contextRef="#ctx0" brushRef="#br0" timeOffset="1718">1602 506 7060,'-17'0'257,"0"0"0,5 0 1,1 0-18,-3 0-217,7 0 0,-2-2 0,9-4 33,0-6 0,0 3 0,3-3-180,2-1 0,5-1 1,8 2-1,-1 5 117,0-1 0,0 6 0,1-4 59,0 5 0,-1 1 0,0 1-75,0 5 0,-5-4 0,-2 6 3,-2-1 0,3 3 0,-5 7 6,-2 1 1,-2 0 0,-2-1-16,0 0 1,-6 0-1,-2 1 1,-1-3-12,-5-3 0,4 3 0,-1-5 0,-1 2-6,2-1 1,-5-5 32,3 6 1,3-8 0,-1 4 49,2-1 61,-5-5 1,9 6-44,-8-8 41,8 0 115,-3 0-199,7 0 1,0-2-9,0-4 1,1 4 0,5-4 24,6 5 1,3 1 0,3 0 22,0 0 0,-1 0 1,0 0-30,0 0 0,7-6 1,-1 0-61,-1 2 0,-4 2 1,2 2-84,3 0 1,3 0 0,2 0-85,-5 0 1,-9 0 0,-2 0-882,1 0 1085,-5 0 0,-1 0 0,-7 0 0</inkml:trace>
  <inkml:trace contextRef="#ctx0" brushRef="#br0" timeOffset="2383">1133 1115 7864,'17'0'103,"-6"6"0,1 0 0,2-2-72,1-2 0,4-2 1,3 0-1,3 0 1,2 0-12,4 0 0,2 0 1,3 0-1,3 0 17,2 0 0,2 0 0,-5 0 0,5 0 22,1 0 1,1-2 0,3-2 0,-2-2-13,3 2 1,-5 2 0,1 2 0,-1 0-33,1 0 1,-7-5 0,3-1 0,-6 2-126,-6 2 1,2 2 0,-8 0 0,-2 0-169,-1 0 0,-9 0 1,1 0-1,-1 2-964,-1 3 1242,-2-3 0,-8 14 0,0-6 0</inkml:trace>
  <inkml:trace contextRef="#ctx0" brushRef="#br0" timeOffset="3131">1272 1481 7949,'8'-10'69,"1"3"1,9 7-105,-1 0 0,0-6 0,1 0 0,0 2 121,-1 2 0,0 2 1,0 0-1,1 0-32,0 0 1,-1 0 0,0 0 0,0 0-176,1 0 0,0 2-23,-1 4 1,-2 4-1,-3 7 0,-5 0 0,-7 0 80,0 1 1,-7-3 0,-5-1 0,-3-2 33,-2 1 1,-3-4-1,-2 1 4,0-2 1,-1 4 0,5-5-1,0 1-55,1 0 187,7-2 4,3-6 0,12-2 0,3-2 0,2-2-17,4 2 1,1-3 0,3 1 0,-1 2-26,0 2 1,0 0-1,1-2 1,0-2-8,-1 3 1,-6 0 0,1 3 15,2 0 1,-1 3 0,1 0-38,-3 3 0,-7 8 0,4-4-180,-1-1 1,-4 6-1,2-3 128,-3 3 1,-2-3 0,-2 0 14,-3 1 1,1 1 0,-6-1-1,0-3 41,1-2 1,-3 3 0,-6-3 50,1 2 1,0-7 0,0 6-65,-1-2 1,-6-5-1,2 4 1,0-4-36,3-2 0,-5 0 0,1 0 1,1 0 35,-4 0 1,7 0-1,-6 0-86,-1 0 0,7 0 0,-4 0-198,4 0 1,7 0-741,1 0 658,7 0 1,4 0-1,11 0 334,5 0 0,1 0 0,0 0 0</inkml:trace>
  <inkml:trace contextRef="#ctx0" brushRef="#br0" timeOffset="3760">2142 1428 8040,'-8'-9'-318,"-3"3"1,1 4 467,-1 2 1,5 0 0,-6 2-50,-2 4 0,-1-3 0,-3 7 9,1-2 0,0 6 1,1-3-44,5 5 1,-3-5 0,7 1 0,-1 2-50,0 1 1,-4 3 0,5-1 0,-1 0-32,1 0 0,-5 1 0,6 0 1,2-1 1,2 0 0,2 0 0,0 1 0,0 0 19,0-1 1,0 0-1,0 0-35,0 1 0,8-3 1,2-1-1,1-4 17,1-3 1,-1 5-1,6-6 1,1-2-31,0-3 0,1-1 0,2 0 0,2 0-39,-2 0 1,1 0 0,-1 0 0,0-1 46,-5-5 1,1 2 0,-5-6 0,2 1 23,-3-1 0,2-1 1,-4-5 53,0 5 0,-5-5 0,1 4 80,-2-3 1,-6 3-1,-2 2-95,-7 3 0,1 1 0,-5 6 0,-3 0 0,-1 0-5,1 0 0,0 0 0,-2 0 1,-2 0-73,1 0 1,1 0 0,0 0 0,-1 2-161,7 4 0,-3-2 0,7 5 0,-3 1-368,2 0 1,3-6 573,3 1 0,4 5 0,-5-1 0</inkml:trace>
  <inkml:trace contextRef="#ctx0" brushRef="#br0" timeOffset="5200">2386 36 7606,'11'0'216,"1"-2"-189,2-4 0,-4 4 0,1-3 0,2 2 0,3 3 4,1 0 1,1 0-1,-1 0 1,1 0 38,-1 0 0,0-6-58,1 1 1,-1-1 0,1 6 0,-1 0-1,0 0 2,1 0 0,-3 2 0,-1 2 0,-3 1-35,3 0 1,-5-4 0,3 2 50,2 2 0,-4-3 0,1 6 57,2 0 0,-3-7 1,0 8-51,-3-2 1,-1-3-1,-6 8 1,3-1 4,2-1 0,-3 6 0,4-5-48,-4 5 0,-2 1 0,0 0 0,2 0 12,4 1 1,-5 0 0,5-1 0,-4 0 27,-2 0 0,0 1 1,0 0-1,0-1-12,0 0 1,0 0 0,0 3 0,0 1-9,0 2 1,6 0 0,0-5 0,-2 0-1,-2-1 0,-2 6 0,0 0 1,0 1-18,0 0 0,0-2 0,0 5 1,0 0 10,0 0 1,0-4 0,0 4 0,0 0 2,0 0 0,-2-3 0,-2 5 0,-2 0 5,2-2 1,2 4 0,2-6-1,0 0-21,0 1 0,0 2 0,0-5 0,0 1 2,0 1 1,-5-6 0,-1 4-1,2-3 1,2-3 1,2 6 0,0 0-5,0-1 1,0-3-1,0 0 1,0 3-1,0 1 10,0-2 0,0 0 0,0 1 0,0 1 1,0-2 0,0 0 0,0 1 1,0 1-9,0-2 1,0-1 0,0-3-1,0 0-1,0 1 0,0 0 0,0-1 0,0 0 2,0 0 0,0 1 0,0 0 53,0-1 1,0 0 0,2-1-11,4-5 0,-5 5 0,5-5-46,-4 5 1,0-5-1,2 1 17,2 2 1,0-5 10,-6 3 0,0-6 0,0 5 77,0 3 1,0-5-6,0 3 0,0-6 1,0 5 16,0 3 0,-6-4-58,0 2 1,-5-1 8,5 6 0,-2-5-76,2-1 0,4-5 99,-3 6 0,-4-6 222,4 6-218,-1-9 1,4 5-56,-3-8 1,0 0-1,-6 0 1,-1 2-8,3 3 1,-7-2-1,4 3 1,-3-5-34,-2-1 1,-6 0 0,-1 2 0,3 2-91,2 2 0,1-1 0,1-5 0,-3 0-279,-3 0 0,4 0 0,-4-1 200,3-5 1,3 2 0,-1-7 173,1-3 0,-8-9 0,-2-5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4:09.850"/>
    </inkml:context>
    <inkml:brush xml:id="br0">
      <inkml:brushProperty name="width" value="0.08571" units="cm"/>
      <inkml:brushProperty name="height" value="0.08571" units="cm"/>
      <inkml:brushProperty name="color" value="#008C3A"/>
    </inkml:brush>
  </inkml:definitions>
  <inkml:trace contextRef="#ctx0" brushRef="#br0">0 0 7388,'17'0'140,"1"0"1,-6 0-1,0 0-81,1 0 0,2 0-3,2 0 1,-5 0-1,0 0-205,0 0 1,-2 0-1,2 0-215,1 0 1,-3 0-1,1 0 90,3 0 0,-4 0 274,2 0 0,-1 8 0,6 2 0</inkml:trace>
  <inkml:trace contextRef="#ctx0" brushRef="#br0" timeOffset="226">104 191 7766,'0'10'-562,"3"-3"1,0-5-1,6 2 711,0 2 0,-3 0 1,5-6-1,2 0-242,2 0 0,3 0 0,-1 0 0,1 0 93,-1 0 0,0 0 0,1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4:05.749"/>
    </inkml:context>
    <inkml:brush xml:id="br0">
      <inkml:brushProperty name="width" value="0.08571" units="cm"/>
      <inkml:brushProperty name="height" value="0.08571" units="cm"/>
      <inkml:brushProperty name="color" value="#008C3A"/>
    </inkml:brush>
  </inkml:definitions>
  <inkml:trace contextRef="#ctx0" brushRef="#br0">209 53 6977,'-12'6'82,"1"-1"0,5 3 0,-5-4-30,-3 2 1,4-1 0,-2-5 0,1 2 22,1 4 0,-5-4 0,3 4-90,-3-5 0,3-1 0,0 0 0,-1 0 0,-1-1 0,3-5-21,5-5 0,4 1 41,2-2 0,0 1 0,2-5-17,4 5 1,-2 2 0,7 8-1,3-3 7,1-2 1,-3 0-1,0 6 1,1 0 28,3 0 1,1 0 0,0 0 0,1 0 27,-1 0 0,1 0 1,-1 0 61,0 0 1,1 2-88,-1 4 1,-1-2 0,-4 7-17,-7 3 0,-1 2 1,0 1-46,1 0 0,1 0 0,-6 1 13,0 0 1,-7-1 0,-3 0 11,0 0 1,-5-5 0,5 0 0,-1 0 5,-1-3 0,0 6 0,-5-5 0,0 2-14,-1-1 1,1-1-1,-1 4 1,3-2 5,3 1 1,-3-3 0,3 0 0,-1-1 8,1 0 1,-3-5-1,5 4 8,0 0 0,1-6 1,5 6 15,-2-1 131,0-5 0,8 6-9,4-8 1,3 0 0,9 0-39,-1 0 1,1-6 0,-1 1-85,1 1 1,-1 2 0,0 2-1,1 0 18,-1 0 1,1 0 0,-1 0 4,0 0 0,1 0 0,-1 0 0,1 0-22,-1 0 0,0 0 0,1 0-134,-1 0 0,-5 0-534,-1 0 75,1 0 1,-2 2-218,-5 3 787,-3-3 0,-2 6 0,0-8 0</inkml:trace>
  <inkml:trace contextRef="#ctx0" brushRef="#br0" timeOffset="826">888 191 8323,'10'-7'-128,"-3"3"1,-5-6-553,4 3 0,-4-7 750,4 2 0,-5 3 0,-2-1 2,-5 2 0,4 1 1,-6 3-1,1-2 37,-5 2 0,2-3 1,-1 1 19,-3 2 1,-9 2 0,-4 2-46,0 0 0,1 0 0,9 0 0,0 0-29,0 0 1,-7 0-1,1 2-118,1 3 126,11-2 1,-5 10 0,7-5 2,-1 1 0,2-3 0,8 6-183,0 1 0,0-3 110,0 2 0,3-2 0,2 3 43,7-2 1,-2-7 0,1 4 2,2 0 0,3-6 1,1 3-1,1-2-17,0-3 1,-1 6 0,0-1-1,0-1 3,1-2 1,0-2 0,-1 0 0,0 0-57,0 0 1,1 0-1,0 2 1,-1 2-21,0 2 0,-5 1 0,-1-3-39,3 2 1,-7 8 0,2-5-11,-2 1 0,-5 5 54,4-3 1,-6 3 56,-6 3 0,-3-3 0,-7-1 0,2-2-3,3 1 0,-1-5 1,-5-1-1,0-1-20,-1 0 0,0 5 0,1-2 0,0-2 4,0 1 1,5 0 0,0-4 0,-1 2-12,-3-3 1,-1-1 0,0-2 8,-1 0 0,6 0 1,3-2-11,1-4 1,0-1-1,4-7 1,-1 2 24,0-1 1,4-3 0,1-1-4,0 0 0,0-1 1,1 1-1,4-1-4,0 1 1,9 6-1,-5-1 1,3-2 43,0-1 0,0 3 0,5 2 1,-2 1-21,-3-1 1,4 6 0,-5-3 0,5 1-66,1 0 1,-6 0-1,1 6 12,2 0 0,1 0-553,3 0 0,-1 0 584,0 0 0,0-8 0,1-2 0</inkml:trace>
  <inkml:trace contextRef="#ctx0" brushRef="#br0" timeOffset="1251">1654 0 6530,'9'8'150,"-1"-4"0,-10 7 107,-4 3 0,3-4 0,-9 2 0,-2 3-126,-1 6 1,-3 0 0,1 6 307,0-1-372,-8 5 0,3-4 1,-6 7-1,-2 1 69,3 0 1,-8 5-1,4 1 1,-5 0 15,-3 1 1,6-3 0,-8 8 0,4-1 116,3-3-136,-9 8-254,15-15 0,-11 13 141,15-8 1,-5 1 0,7-3 0,0 1-67,2-1 1,3-2 0,0-3-52,0 2 0,5-8 1,2-1-1,0-1-233,1-5-360,5-2 304,-4-2 17,8-7-448,0 6 248,0-15 569,0 8 0,0-9 0,0 0 0</inkml:trace>
  <inkml:trace contextRef="#ctx0" brushRef="#br0" timeOffset="2044">1410 817 7257,'-10'0'-144,"3"-2"1,9-2 231,3-1 0,5-1 0,7 4-23,1-4 0,-1 4 1,1-5 18,-1-1 1,0 6 0,1-4-1,-1 4 29,1 2 1,-1 0 0,1 0-78,-1 0 1,0 0-134,1 0 0,-9 8 65,-3 3 1,-4 5 0,-2 1-5,0 1 1,-8-3 0,-3-1 0,-5-3 14,-1 3 0,5-5 0,1 1 1,-3 0 28,-1 0 1,-3-4 117,1 5-36,-1-7-100,9 4-20,1-8 0,16 0 0,1-2 1,3-2 3,-1-2 1,1 0 0,6 6 51,-1 0 0,1 0 110,-1 0 0,0 0-113,1 0 1,-1 6 18,1 0-25,-9 7 1,-1-9 0,-6 6-1,1 0 35,3-1 1,0-3 0,-6 6 102,0 1 0,0-3-67,0 1 1,-7 1-16,-5 5 0,-3-1 0,-3-5 0,3-2-11,3-2 0,-3-5 1,3 6-1,-4-2-18,-1-1 1,0 1-1,-1-6 1,1 0-62,-1 0 0,1 2 1,0 2-68,-1 1 1,1 1-386,-1-6 224,1 0 0,6 0 58,-1 0 0,8-1 1,-2-5 186,4-6 0,10-3 0,2-2 0</inkml:trace>
  <inkml:trace contextRef="#ctx0" brushRef="#br0" timeOffset="2939">2211 661 7322,'-10'7'644,"-6"-5"-495,5 4 0,1 2 1,-2-2 17,-1-2 1,5-1-1,1 1-65,-1 2 0,-1 6 1,-7-4 2,4 1 0,-2-3 0,7 3-189,-3 0 1,6 4-1,-3-3 1,1 1 119,0 1 1,-2-7-1,5 7 14,-3 2 0,-2 1 1,4 3-1,-2-1-6,3 0 1,0-5 0,3 0 0,0 1-47,0 3 1,0 1-1,0 0-34,0 1 0,0 0 0,3-1 21,2 0 0,-3-6 0,6 1 17,0 2 1,2 2-1,7-1 5,0-3 1,-1 3 0,-3-6 0,-1 1 23,1-4 1,3-2 0,1 0-26,0 2 1,1 0-1,0-5 1,-1 3-16,0 2 0,0 0 0,1-6 0,0 0-1,-1 0 0,0 0 1,0 0-60,1 0 0,0-2 0,-1-2-27,0-2 0,0-8 70,1 3 0,-6-2 0,-3-1 79,-1 2-75,-2 1 0,-6-1 0,0 1 1,0-3 0,0 4 46,0-2 1,-2 9 0,-2-5 0,-4 2-24,-1 0 0,-3 1 0,-6 5-1,1 0 1,0 0 0,0 0 0,-1 0 51,0 0 0,-5 0 0,0 0 0,2 0 13,1 0 1,3 1-1,-2 3-51,-5 2 1,6 6-1,-6-4 1,5 1-96,2 5 1,1-4 0,2 1-1,5 2-188,1 3 1,-5 1 0,3 1 162,0 0 0,-3-1 105,7 0 0,-8 0 0,4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4:04.554"/>
    </inkml:context>
    <inkml:brush xml:id="br0">
      <inkml:brushProperty name="width" value="0.08571" units="cm"/>
      <inkml:brushProperty name="height" value="0.08571" units="cm"/>
      <inkml:brushProperty name="color" value="#008C3A"/>
    </inkml:brush>
  </inkml:definitions>
  <inkml:trace contextRef="#ctx0" brushRef="#br0">1 0 7802,'10'2'-533,"-3"2"490,1 1 1,-4 4 0,8-6 89,1 3 1,-3 0-16,1-6 1,1 0 0,5 0-83,1 0 1,-6 0-1,-1 0-63,2 0 0,-3 0 0,2 0-205,2 0 1,-1 2 317,-2 4 0,5-5 0,-6 8 0</inkml:trace>
  <inkml:trace contextRef="#ctx0" brushRef="#br0" timeOffset="250">18 243 7813,'0'10'-117,"0"-3"291,0 1 0,8-6-198,4 4 1,3-2 0,3-1-88,-1 3 0,0 0 1,1-6-1,0 0-324,-1 0 1,0 2 434,0 4 0,9-5 0,1 8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4:10.897"/>
    </inkml:context>
    <inkml:brush xml:id="br0">
      <inkml:brushProperty name="width" value="0.08571" units="cm"/>
      <inkml:brushProperty name="height" value="0.08571" units="cm"/>
      <inkml:brushProperty name="color" value="#008C3A"/>
    </inkml:brush>
  </inkml:definitions>
  <inkml:trace contextRef="#ctx0" brushRef="#br0">18 18 8194,'18'0'110,"-1"0"1,1 0-161,-1 0 1,-6 0 0,1 0 0,2 0-1,1 0 9,3 0 0,-7-2 1,1-2-1,2-2 44,1 3 0,-3 1 1,-1 2 75,2 0 0,-3 0-16,2 0 1,-7 0 49,7 0 1,-6 0-70,6 0 1,-6 2 0,3 4 22,-1 5 0,5-1-31,-1 2 1,2-1 0,-1 6-48,-1 1 1,-3-1-1,5 1 1,-4-1-3,-3 0 0,5 1 0,-7-1 0,0 1-43,-4-1 1,5 0 0,0 1-54,-2-1 1,-2 1 0,0-1-96,4 1 0,-5-1 1,5 0-172,-3 1 0,-3-6 0,-3-3-279,-3-1 654,5-2 0,-15 1 0,6 3 0</inkml:trace>
  <inkml:trace contextRef="#ctx0" brushRef="#br0" timeOffset="1316">36 227 6382,'-10'0'642,"0"-2"-353,5-4-100,3 4-224,-6-5 234,8 7 145,0 0-335,8 0 0,-5 0 0,9 0-1,2 0 0,-4 0 1,1 0-1,2 0 0,3 0 0,1 0 1,3-3-25,3-2 0,-3 3 1,3-4-1,-4 4 18,-1 2 0,-1-2 0,0-2 0,0-2 3,1 3 0,0 1 0,-1 2-18,0 0 0,0 0 0,1 0-131,0 0 0,-7 0-24,1 0 0,-7 0-184,7 0 1,-7 2 40,7 4 1,-6-4 310,6 3 0,0-3 0,5-2 0</inkml:trace>
  <inkml:trace contextRef="#ctx0" brushRef="#br0" timeOffset="1858">1306 18 8022,'0'12'-226,"0"0"0,-1-1 1,-3 6 326,-2 1 1,-8-7 0,5 1 0,-3 2 19,0 1 0,1-3 0,-7-1 0,1 3 20,0 1 0,-1 3 0,-1-1 0,-2 0 21,-2 1 0,-9 5 0,5 2 1,-1 1-48,-2-2 0,3 6 0,-3-6 0,0 4-2,0 3 1,3 0 0,-3-1 0,1 0-54,2 0 1,-6 3 0,5 3 0,-4-4-6,4-3 0,-4 4 0,7-6 0,0 2-52,0 0 0,2-7 0,6 2 0,-1 0-59,0-1 1,1 0-287,0-6 1,7 1-163,4 0-571,5-9 0,1-3 1075,0-12 0,7-12 0,3-9 0</inkml:trace>
  <inkml:trace contextRef="#ctx0" brushRef="#br0" timeOffset="2844">1272 837 7929,'9'1'-794,"-3"5"0,-2-4 1264,2 4 0,-4-6-221,4-6 0,-5 2 34,-1-7 0,0-1-213,0-6 1,0 7 0,-1 1-71,-5 3 0,-4-5 0,-7 6 32,-1 2 0,1 3 0,-1 1 0,1 0-54,0 0 1,-7 0-1,1 0 1,0 0 63,-2 0 0,6 0 0,-7 1 0,3 3-19,0 2 0,-1 6 1,7-5-1,2 3-69,3 4 1,-1-5-1,5 3-34,-2 1 0,7 3 30,-3 1 1,6-1 0,6-5 0,3-3-7,1 0 1,5-7 0,-3 5 0,3-3-17,2-3 0,1 0 0,0 0 0,-1 0 17,0 0 0,1 0 0,-1 0 0,1 0 17,-1 0 0,0 0 1,1-3 46,-1-3 0,-5 5 1,0-7-2,1 0 1,-3 7 0,0-8-1,-1 3 160,0 1 0,-3-3-73,6 3 0,-6 1 3,6-8-52,-9 8 0,5-6 1,-6 7-2,4-3-92,-4 0 28,5 6 28,-7 0 0,0 2 62,0 4 1,0-2 284,0 7 1,0-5-214,0 6 0,0-1-63,0 6 1,0-5-1,0 0 68,0 1-113,0-5 1,0 7-1,-1-5 77,-5 0-46,4 6 1,-6-7 12,8 9 55,0-1-73,0 0-1,-8 0-33,6 1 0,-5 0 21,7-1 27,0 0-12,0 0 0,0 1 30,0 0-47,0-1 1,0 0 37,0 0 1,-3 3 0,0 2 41,-3 1 1,0-1 0,6-4-10,0 0 0,0-1 0,0 0 11,0 1 0,0-7 6,0 1 0,-6-6-187,0 6 16,1-9 37,5 5 0,0-16 0,0-1 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7:16:57.695"/>
    </inkml:context>
    <inkml:brush xml:id="br0">
      <inkml:brushProperty name="width" value="0.05292" units="cm"/>
      <inkml:brushProperty name="height" value="0.05292" units="cm"/>
      <inkml:brushProperty name="color" value="#FF0000"/>
    </inkml:brush>
  </inkml:definitions>
  <inkml:trace contextRef="#ctx0" brushRef="#br0">16274 8151 522 0,'0'0'177'0,"0"0"-136"0,0 0-16 16,0 0 52-16,0 0 26 15,0 0-92-15,0 0 5 16,0 0-14-16,74 2 19 15,-23-2-42-15,11 0-69 16,12-5-241-16</inkml:trace>
  <inkml:trace contextRef="#ctx0" brushRef="#br0" timeOffset="3956.7138">15323 8194 319 0,'0'0'56'0,"0"0"-56"16,105-7 14-16,-44 2-1 15,15-3 27-15,15 2 17 16,15-2-22-16,15 2 34 15,11 0-56-15,14-1-12 16,11 2 4-16,7-5 4 16,14 2-9-16,11-6 0 15,4 5 17-15,2-5-20 16,5 3 3-16,-3-1 0 16,-1 3-10-16,0 0 23 15,-9 4-13-15,-13-1 0 16,-17 5 5-16,-22 1-16 15,-20 0 11-15,-19 0 0 16,-22 0-3-16,-17 0 5 16,-20 0-2-16,-16 0 0 0,-9 0 8 15,-6-2-6-15,-3 1-2 16,-3 1 0-16,0 0 16 16,0 0-16-16,-3 0-32 15,-15 0-227-15</inkml:trace>
  <inkml:trace contextRef="#ctx0" brushRef="#br0" timeOffset="5250.133">15304 12397 395 0,'0'0'41'0,"0"0"-18"0,0 0 7 15,104-11 91 1,-52 5-74-16,14-1-1 0,16 0 38 16,14-3-75-16,5 2 22 15,7 1-8-15,0 2-13 16,0-1 19 0,-4 2-29-16,-3 0 0 0,-8 2 29 15,-9-1-26-15,-14 2 6 16,-16-2-3-16,-13 2 6 15,-13-1 14-15,-9 0-4 16,-8-1-6-16,-5 1 18 16,-3 1-33-16,0-4 41 15,0 4-10-15,0-2-22 16,-3-1 11-16,2 3-21 0,-2-1 5 16,1 1-10-16,-1 1 15 15,0-2-10-15,0 2 0 16,0-1 14-16,0 1-39 15,0 0-40-15,0 0-95 16,0 1-36-16,-1 5-81 16</inkml:trace>
  <inkml:trace contextRef="#ctx0" brushRef="#br0" timeOffset="8642.1312">16306 14908 113 0,'0'0'332'15,"0"0"-278"-15,0 0 40 16,0 0-62-16,0 0 83 16,0 0 56-16,0 0-115 15,-6 0 18-15,17 0-51 16,15 0-23-16,18-4 39 0,12-3-35 16,9 2 5-16,3 0 0 15,4 1 14-15,2 0-23 16,5-3 0-16,1 5 4 15,-1-2-19-15,-7 2 15 16,-6 2-25-16,-11 0-31 16,-10 0-157-16,-17 0-30 15</inkml:trace>
  <inkml:trace contextRef="#ctx0" brushRef="#br0" timeOffset="11847.8932">11579 15003 527 0,'0'0'45'0,"0"0"-22"15,0 0-16-15,132-27 23 16,-68 12 39-16,12-3-6 15,9 3 3-15,7-2-54 16,4 2 19-16,4 1-1 16,-6 1-21-16,-3 2 12 15,-9 2-21-15,-10 1 2 0,-5 3-8 16,-11 1 6 0,-12-1 0-16,-15 4-2 0,-18 1-53 15,-11 0-40-15,0 0-109 16,-30 10 71-16,-18 3-64 15</inkml:trace>
  <inkml:trace contextRef="#ctx0" brushRef="#br0" timeOffset="12109.1321">11529 15196 692 0,'0'0'23'0,"0"0"27"0,0 0-61 16,0 0 25-16,125 5 3 16,-67-13 3-16,18-6 17 15,9-2 37-15,9 1-57 16,2 1-3-16,-5 1-9 16,-7 4 13-16,-7 0-18 15,-10 3 0-15,-10 2-19 16,-7 2-14-16,-11 2-138 15,-15-3-160-15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43:26.293"/>
    </inkml:context>
    <inkml:brush xml:id="br0">
      <inkml:brushProperty name="width" value="0.05292" units="cm"/>
      <inkml:brushProperty name="height" value="0.05292" units="cm"/>
      <inkml:brushProperty name="color" value="#FF0000"/>
    </inkml:brush>
  </inkml:definitions>
  <inkml:trace contextRef="#ctx0" brushRef="#br0">24210 6171 298 0,'0'0'67'0,"0"0"-24"0,0 0-41 15,0 0 16-15,0 0 42 16,0 0-17-16,0 0 19 16,0 0-30-16,2 0-22 15,-2 0 17-15,0 0-24 16,0 0 12-16,0 0-15 16,0 0 23-16,0 0-29 15,0 0 6-15,0 0 0 16,0 0 13-16,0 0-9 15,0 0-4-15,0 0 8 16,0 0 7-16,0 0-7 16,0 0-8-16,0 0 5 0,-2 0-2 15,-8 0 2-15,-2 3-5 16,-2 1 2-16,-3 1 17 16,0 0-10-16,-5-2 0 15,-2 2-6-15,-3-2 25 16,-4 0-16-16,-5-1-4 15,-3 1 5-15,-9 0 7 16,-1-1 10-16,-3 1-30 16,-8-3 9-16,-1 1-12 15,3-1 11-15,3 0-8 16,10 0 24-16,9 0-23 16,6 0 29-16,5 0-30 15,7 0 0-15,3 0-5 16,2 0 13-16,2 0-8 15,4 0 0-15,0 0 15 0,4 0-15 16,1 0 0-16,2 0 7 16,0 0-18-16,0 0 11 15,0 0 0-15,0 0-12 16,10 0 32-16,11 0-17 16,11 0-3-16,11-1 5 15,13-6 4-15,7 1-3 16,6 0-6-16,1 1 3 15,1-1 4-15,1 2-13 16,-2-3 6-16,-4 7 0 16,-8-3-7-16,-12 3 7 15,-15 0-4-15,-14 0-10 0,-8 0-3 16,-9 0 3-16,0 0-5 16,-9 0 19-16,-22 0-4 15,-17 0 10-15,-18 0-6 16,-14 0 0-16,-10 0 15 15,-7 0-26-15,-10 0 11 16,-7 0-19-16,-7 0 13 16,1 0-22-16,3 0 28 15,10 0-11-15,14 0 26 16,16 0-15-16,6 0 0 16,8 0 0-16,9 0-4 15,8 0 17-15,8 0-13 16,10 0 0-16,7 0 11 15,12 0-14-15,5 0 3 16,4 0-2-16,0 0-11 0,23 0 19 16,16 0-6-16,19 0 27 15,19-3-20-15,16-6 23 16,11 1-20-16,2-1-10 16,1 4 2-16,-4 0 5 15,-6 4-7-15,-11 1 0 16,-8 0 17-16,-12 0-21 15,-13 0 4-15,-14 1 0 16,-14 5-11-16,-13-1 11 16,-10 0-10-16,-2 1-18 0,-21 2 28 15,-22 1-6 1,-24 1 6-16,-23-3-47 0,-17 1 34 16,-11-1-37-16,-7 0 50 15,2 0-14-15,4 0 13 16,8 1 1-16,12-2 0 15,16 2 9-15,21-3-22 16,25 1 21-16,19-2-8 16,16-2 21-16,4 1-15 15,34-3 29-15,29 0 13 16,29 0 15-16,26 0-20 16,30-8-29-16,19-1-9 15,15-2-5-15,11 5-1 16,0 1-28-16,-7-1-103 15,-19-3-248-15</inkml:trace>
  <inkml:trace contextRef="#ctx0" brushRef="#br0" timeOffset="16231.9174">11565 440 520 0,'0'0'94'0,"0"0"-27"16,0 0-32-16,0 0 82 16,0 0-19-16,0 0-43 15,0 0 18-15,0 0-51 0,-53-38-9 16,26 41-8 0,-6 12 24-16,-9 9-22 0,-3-3 11 15,2 1-15-15,5 0 27 16,10 0-25-16,7-2-5 15,9-4 9-15,6-1 0 16,6-2-9-16,0 4 0 16,9-3 4-16,13 0-5 15,7 1 1-15,3 1 0 16,0 2-8-16,-1 3 26 16,-4 1-18-16,-6 1 0 15,-9 0 9-15,-9 1-21 16,-3-2 12-16,0-1 0 15,-10-1-7-15,-7-4 33 16,-3 3-25-16,3-6-1 0,1-5 5 16,5 1 3-16,5-5-8 15,3-3 0-15,3-1-5 16,0 0-9-16,0 0-43 16,0-7-101-16,12 2 30 15,-2 5 82-15,-7 0 10 16,0 3 26-16,-3 19 10 15,0 2 4-15,0 2 51 16,0 4 51-16,0-2 7 16,0-3-31-16,14-3-44 15,6-6-19-15,6-6-9 16,6-5 6-16,7-5-16 0,6 0 0 16,0-18-3-1,-1-8-104-15,-3-5-321 0</inkml:trace>
  <inkml:trace contextRef="#ctx0" brushRef="#br0" timeOffset="16564.7273">11933 565 776 0,'0'0'105'0,"0"0"-95"0,0 0 45 16,0 0 18-16,0 0-66 16,0 0 99-16,31 41-57 15,-20-12-18-15,-2 5 17 16,-3 2-34-16,-2 1 16 15,-1-2-24-15,-3-5 11 16,1-4-13-16,1-11-4 16,2-5-10-16,7-8-10 15,8-2-124-15,4-15-133 0,-1-16-332 16</inkml:trace>
  <inkml:trace contextRef="#ctx0" brushRef="#br0" timeOffset="16761.3844">12196 573 773 0,'0'0'93'0,"0"0"-16"16,0 0 47-16,0 0-70 15,0 0-36-15,0 0 5 16,1 56-8-16,0-22 29 16,1-1-44-16,0 1 1 15,-2-4-2-15,0-2-6 0,0-8-54 16,0-9-140-1,-4-5-113-15,-6-6-242 0</inkml:trace>
  <inkml:trace contextRef="#ctx0" brushRef="#br0" timeOffset="16924.4026">12085 776 153 0,'0'0'542'0,"0"0"-449"15,0 0-68-15,0 0 44 16,0 0 0-16,0 0-17 15,51-3 1-15,-18 3-53 16,6 0 6-16,1 0-14 16,-1 0-181-16,-4-9-249 15</inkml:trace>
  <inkml:trace contextRef="#ctx0" brushRef="#br0" timeOffset="17198.784">12558 507 890 0,'0'0'126'0,"0"0"-84"16,0 0 26-16,0 0-67 15,0 0 81-15,0 0-26 16,-3 80-53-16,9-51 46 15,3 4-29-15,-6-1-19 0,0-3 13 16,-2-4-12 0,-1-5-2-16,2-6 0 0,-1-9-3 15,7-5-64-15,4 0-160 16,6-19-114-16</inkml:trace>
  <inkml:trace contextRef="#ctx0" brushRef="#br0" timeOffset="17387.2381">12760 548 307 0,'0'0'544'16,"0"0"-449"-16,0 0-75 15,0 0 81-15,0 0-11 0,0 0-41 16,8 61-4 0,-6-35-30-16,2-1-8 0,-2-1-7 15,-1-4 23-15,-1-3-51 16,0-2-11-16,0-7-211 15,0-8-167-15</inkml:trace>
  <inkml:trace contextRef="#ctx0" brushRef="#br0" timeOffset="17530.9687">12685 715 757 0,'0'0'158'15,"0"0"-86"-15,0 0 56 0,0 0-46 16,0 0-70-1,0 0 5-15,66-17-10 0,-33 15-14 16,0-3-25-16,-3-2-329 16</inkml:trace>
  <inkml:trace contextRef="#ctx0" brushRef="#br0" timeOffset="17728.1307">13178 698 845 0,'0'0'195'0,"0"0"-180"16,0 0 81-16,0 0-30 0,0 0-22 15,-11 87-6 1,4-58-32-16,-1 1-6 0,-1-1 0 16,1-2-8-1,2-4-80-15,-1-8-375 0</inkml:trace>
  <inkml:trace contextRef="#ctx0" brushRef="#br0" timeOffset="18400.0759">13482 470 119 0,'0'0'85'0,"0"0"-52"16,0 0 3-16,0 0 3 15,0 0 73-15,0 0 20 16,0-9 5-16,0 9-2 15,0 0-31-15,0 0 21 16,0-1-38-16,0-3-39 16,0-1-5-16,7-2-39 15,2-3 12-15,4 3-16 16,-1-2 19-16,-3 6-21 16,0-3 2-16,-2 3-1 15,-4 2-15-15,-1-1-26 16,-2 2-4-16,0 0 31 15,0 0-23-15,0 0 33 0,0 0-10 16,0 0 15-16,0 6 18 16,0 12-8-16,0 2 17 15,0 11-3-15,0 0-11 16,0 4 21-16,0 5-20 16,0-1-7-16,0 0 27 15,6 0-22-15,-3-4-12 16,0-3 0-16,5-9 18 15,2-6-38-15,2-6 2 16,4-11-159-16,-1 0-118 16</inkml:trace>
  <inkml:trace contextRef="#ctx0" brushRef="#br0" timeOffset="18640.5713">13839 428 855 0,'0'0'72'0,"0"0"-28"15,0 0 35-15,-7 91 28 16,5-59-70-16,2-2-16 16,-1 1 10-16,-1-3-22 15,2-2-2-15,-3-5-7 16,3-4-14-16,0-6-9 0,-1-5-161 15,-2-6-163-15</inkml:trace>
  <inkml:trace contextRef="#ctx0" brushRef="#br0" timeOffset="18804.0378">13693 671 323 0,'0'0'480'0,"0"0"-405"16,0 0 28-16,0 0-6 15,0 0-75-15,0 0 28 16,85-33-46-16,-42 23-4 16,7-2 0-16,2-2-139 15,-3-4-268-15</inkml:trace>
  <inkml:trace contextRef="#ctx0" brushRef="#br0" timeOffset="19015.5877">14255 465 513 0,'0'0'513'0,"0"0"-478"16,0 0-22-16,0 0 49 15,0 0-32-15,0 0 6 0,97-1-27 16,-67-2-9-1,-5 2-14-15,-7-3-285 0,-9 1-284 16</inkml:trace>
  <inkml:trace contextRef="#ctx0" brushRef="#br0" timeOffset="19213.5287">14400 483 641 0,'0'0'221'0,"0"0"-171"16,0 0 68-16,0 0 48 15,0 0-120-15,-38 94-4 16,37-65 18-16,-2 3-54 16,3-1 25-16,0 4-29 15,0-1 15-15,0-4-12 16,3-7-5-16,6-4-28 0,5-12-72 16,3-7-342-1</inkml:trace>
  <inkml:trace contextRef="#ctx0" brushRef="#br0" timeOffset="19416.9846">14660 721 907 0,'0'0'130'0,"0"0"-128"16,0 0 106-16,0 86-29 0,0-55-65 15,-5 0-6-15,1-1 1 16,-1-3-18-16,2-5-23 16,-2-10-336-16</inkml:trace>
  <inkml:trace contextRef="#ctx0" brushRef="#br0" timeOffset="20418.1901">15123 495 139 0,'0'0'456'0,"0"0"-315"15,0 0-69-15,0 0 12 16,0 0-1-16,0 0-30 16,0 12 75-16,0 4-95 15,0 7 33-15,0 3-31 0,0 5-14 16,0 6 31 0,0 1-31-16,0 2-12 0,0-3 20 15,0-7-27-15,0-2-2 16,0-11 2-16,0-8 14 15,0-4-31-15,0-5 15 16,0 0-58-16,6-14 10 16,-3-11-174-16,-3-7-182 15</inkml:trace>
  <inkml:trace contextRef="#ctx0" brushRef="#br0" timeOffset="20679.5566">14904 534 684 0,'0'0'135'0,"0"0"-41"16,0 0 38-16,0 0-46 16,0 0-32-16,0 0-39 15,9 2 5-15,19-2 57 16,10 0-64-16,8 0 24 15,6-8-37-15,3-1 0 16,2-4-1-16,-3 4 1 16,-5 0-88-16,-6 2-198 15,-7-1-350-15</inkml:trace>
  <inkml:trace contextRef="#ctx0" brushRef="#br0" timeOffset="20975.3683">15561 519 580 0,'0'0'401'0,"0"0"-389"16,0 0-12-16,0 0 85 0,0 0-28 15,7 77 16-15,2-47-52 16,0 3 15-16,-2 6-10 16,-4 1-22-16,-1-1 36 15,-2-2-40-15,0-8 2 16,0-6-5-16,0-8 3 16,3-6-56-16,10-9-149 15,2-7-191-15</inkml:trace>
  <inkml:trace contextRef="#ctx0" brushRef="#br0" timeOffset="21203.5579">15822 580 812 0,'0'0'192'0,"0"0"-155"15,0 0 12-15,0 0 63 16,0 0-73-16,-1 72 12 15,1-43-42-15,0 0 20 16,0-3-29-16,0-3 20 16,0-4-18-16,0-3-2 15,0-3-40-15,0-3-14 16,0-8-225-16,-4-2-160 16</inkml:trace>
  <inkml:trace contextRef="#ctx0" brushRef="#br0" timeOffset="21364.0971">15672 769 131 0,'0'0'724'0,"0"0"-574"0,0 0-85 15,0 0 43-15,0 0-67 16,0 0-14-16,54-10-8 16,-20 3 0-16,4 2-38 15,-1-3-52-15,-4-1-354 16</inkml:trace>
  <inkml:trace contextRef="#ctx0" brushRef="#br0" timeOffset="21552.652">16123 744 903 0,'0'0'136'0,"0"0"-90"16,0 0-2-16,0 0 48 15,-29 94-59-15,18-65-29 16,3 1 15-16,-4-1-19 16,5-3-8-16,2-6-65 15,2-7-340-15</inkml:trace>
  <inkml:trace contextRef="#ctx0" brushRef="#br0" timeOffset="22130.1212">16306 563 692 0,'0'0'209'0,"0"0"-88"16,0 0-10-16,0 0-14 15,0 0-89-15,0 0 18 16,44-15 8-16,-6 7-31 16,7 2 28-16,-3 3-31 15,-6-2 2-15,-5 3-11 16,-9 2-109-16,-7 0-164 15,-12 0-135-15</inkml:trace>
  <inkml:trace contextRef="#ctx0" brushRef="#br0" timeOffset="22362.5229">16488 562 398 0,'0'0'394'0,"0"0"-321"16,0 0 21-16,0 0-29 15,0 0 18-15,0 0 25 16,-9 78-60-16,9-49-7 16,0 4 2-16,6-1-38 15,-6-2 18-15,6-3-23 16,-3-4 16-16,2-2-21 16,-1-5 5-16,5-7-1 15,4-3-55-15,3-6-178 16,6-6-285-16</inkml:trace>
  <inkml:trace contextRef="#ctx0" brushRef="#br0" timeOffset="22626.6466">16803 519 758 0,'0'0'215'15,"0"0"-180"-15,0 0 16 0,0 0 53 16,85-2-79-16,-48-5-23 16,2 0 8-16,1 3 3 15,-7 0-26-15,-5 2-32 16,-10 2-214-16,-7 0-184 15</inkml:trace>
  <inkml:trace contextRef="#ctx0" brushRef="#br0" timeOffset="22850.8294">17037 517 636 0,'0'0'267'0,"0"0"-196"0,0 0-16 16,0 0 81-16,0 0-68 15,-16 93-30-15,16-58 49 16,0 3-66-16,0 0 21 16,0 0-12-16,0-4-20 15,0-6 0-15,5-4-10 16,3-6 0-16,-2-4-3 16,3-8-65-16,0-6-46 15,0 0-230-15</inkml:trace>
  <inkml:trace contextRef="#ctx0" brushRef="#br0" timeOffset="23566.94">17330 369 775 0,'0'0'88'16,"0"0"56"-16,0 0-61 15,0 0-15-15,0 0-16 16,0 0-52-16,47-14 23 16,-25 14-23-16,-3 0 17 15,1 10-25-15,-6 6 8 16,-5 4 0-16,-8 1-9 15,-1 4 18-15,0-2-9 16,-12-1 14-16,0 1-8 16,3-7 24-16,2-1-30 15,6-1 0-15,1-4 2 0,0 1 7 16,5-1-9 0,10-2 0-16,5 3 15 0,-4-3-17 15,5 2 2-15,-6 0 0 16,-2 1-11-16,-4 2 21 15,-3-1-10-15,-4 3 0 16,-2 4 8-16,0-3-12 16,0 2 4-16,0 1 0 15,0-2-12-15,-3 5 22 16,1-1-10-16,1-3 0 16,-2 3 11-16,1-1-19 15,-1 1 8-15,2 1 0 16,-2-3-8-16,0 4 13 15,-4-3-5-15,-1 3 0 0,-4-1 8 16,-3 4-8 0,-3 2 0-16,-3 3 0 0,-2 5-12 15,-7 5 12-15,-6 2-222 16,-15 8-188-16</inkml:trace>
  <inkml:trace contextRef="#ctx0" brushRef="#br0" timeOffset="69528.0064">12680 17925 268 0,'0'0'53'16,"0"0"-30"-16,0 0 29 15,0 0-27-15,0 0 7 16,0 0 69-16,0 0-4 16,0 0-55-16,-3 0-31 15,3 0 2-15,0 0 2 16,5 0-6-16,8 0 29 15,2 0-15-15,5 0-15 16,3 0 11-16,8 0-6 16,7 0-3-16,4 0 1 15,8-6-2-15,5 2-8 16,7-5 0-16,3 2 8 0,9-2-4 16,3-1-5-16,1 0 0 15,0 1-4-15,0 0 6 16,-6 1-2-16,-7 0 0 15,-5 1 7-15,-9 2-16 16,-8 0 9-16,-7-1 0 16,-6 4-3-16,-5 1 3 15,-7-4 0-15,-6 5 16 16,-5-2-11-16,-2 2 26 16,-1 0-31-16,-4 0 3 15,0 0-2-15,0 0 4 16,0 0-5-16,0 0 0 15,2 0-14-15,1 0-25 0,3 0-49 16,-3 0-79-16,-3 0-178 16</inkml:trace>
  <inkml:trace contextRef="#ctx0" brushRef="#br0" timeOffset="75265.2373">23508 15484 320 0,'0'0'145'0,"0"0"-43"15,0 0-81-15,0 0 40 16,0 0 37-16,0 0-33 16,0 0 7-16,-10-23-57 15,10 23-8-15,0 0 28 0,0 0-33 16,-1 0 23 0,1 0-19-16,0 0 5 0,-3 0 6 15,3 0-17-15,-2 0 0 16,2 0-1-16,0 2 17 15,0 5-16-15,0 6 0 16,0 1 12-16,0 2-3 16,0 1-6-16,2 1-3 15,1-4 4-15,-3 3 7 16,0-5-11-16,0 1 0 16,0-2 11-16,0-3-20 15,0-2 9-15,0-2-38 16,4-3-96-16,3-1-65 15,2 0-105-15</inkml:trace>
  <inkml:trace contextRef="#ctx0" brushRef="#br0" timeOffset="75507.1304">23670 15484 511 0,'0'0'107'0,"0"0"-79"16,0 0 56-16,0 0-27 16,0 0-48-16,0 0 16 15,0 20-21-15,0-1 16 16,0 0-5-16,0-2-3 0,0 3 5 16,-1-3-17-16,-5 2 0 15,1-4-3-15,-1-2 0 16,-4-2-46-16,-1-3-116 15,-1-5-284-15</inkml:trace>
  <inkml:trace contextRef="#ctx0" brushRef="#br0" timeOffset="75898.4141">23422 15562 387 0,'0'0'39'0,"0"0"46"15,0 0 11-15,0 0-15 16,0 0 24-16,0 0-58 16,-5-5-28-16,5 5-19 15,0 0 7-15,0 8-7 16,0 6 35-16,0 2-29 15,1 2 44-15,3 2-35 16,3 3 4-16,-1 1 16 16,-1-2-22-16,1 3-12 15,0-6-1-15,2-3 14 16,1-3-11-16,0-8-3 16,1-1 0-16,4-4 7 0,6 0 9 15,8-4-11-15,6-14-5 16,7-3 14-16,3-5-30 15,3-5-70-15,-2-3-165 16,-3-1-316-16</inkml:trace>
  <inkml:trace contextRef="#ctx0" brushRef="#br0" timeOffset="86401.2244">15972 9266 273 0,'0'0'350'16,"0"0"-269"-16,0 0-43 16,0 0 62-16,0 0 42 15,0 0-81-15,0 0 29 16,0-26-69-16,0 26-14 16,0 0 19-16,0 0-13 15,0 0-10-15,0 0-1 16,0 14 8-16,0 5 30 0,6 4-32 15,2 5 8 1,-1 1 28-16,3 1-36 16,-1 1 19-16,0-1-13 15,2 0-7-15,-2-1 23 0,-5-3-30 16,2-4 0-16,-4-2-3 16,5-6 11-16,-4-4-8 15,-3-4 0-15,4-5 18 16,2-1-48-16,7-5 25 15,4-16-69-15,6-6-24 16,-4-4-273-16,-1 2-230 16</inkml:trace>
  <inkml:trace contextRef="#ctx0" brushRef="#br0" timeOffset="86658.1778">16303 9223 684 0,'0'0'120'16,"0"0"-30"-16,0 0-34 16,0 0-3-16,0 0 31 15,0 0-25-15,18 32-32 16,-10-6 26-16,-1 0-51 16,-3 3 28-16,-1 0-30 15,-3-5 20-15,0 1-10 16,0-8-10-16,0-3-1 15,-1-3-14-15,-2-6-76 0,-6-4-65 16,-1-1-90-16,-6 0-152 16</inkml:trace>
  <inkml:trace contextRef="#ctx0" brushRef="#br0" timeOffset="86832.9739">16187 9444 460 0,'0'0'144'0,"0"0"6"0,0 0-5 16,0 0-32-16,0 0 7 15,0 0-80-15,-12-13 0 16,28 8-31-16,3-1 10 16,6-3-4-16,6 0-15 15,3-1 0-15,8-1-11 16,-5-1-138-16,-2 3-258 16</inkml:trace>
  <inkml:trace contextRef="#ctx0" brushRef="#br0" timeOffset="87348.2753">16913 9341 389 0,'0'0'326'0,"0"0"-240"0,0 0-23 15,0 0-5-15,0 0 81 16,0 0-73-16,0 47-27 16,0-21 11-16,0 4-47 15,-7-2 17-15,-1 1-20 16,2-4 17-16,3-2-34 16,3-5-14-16,0-7-181 15,9-11-243-15</inkml:trace>
  <inkml:trace contextRef="#ctx0" brushRef="#br0" timeOffset="87694.022">17265 9165 396 0,'0'0'382'0,"0"0"-304"0,0 0 20 16,0 0-13-16,0 0 14 15,0 0-79-15,59-14-1 16,-31 10-14-16,-3 0 7 16,-1 1-12-16,-7 3 0 15,-1 0-64-15,-10 0-136 16,-5 0-120-16</inkml:trace>
  <inkml:trace contextRef="#ctx0" brushRef="#br0" timeOffset="87946.9495">17388 9181 646 0,'0'0'85'0,"0"0"-18"0,0 0 15 16,0 0 54-16,0 0-34 16,0 74-47-16,0-47-11 15,0 2 17-15,0 3-46 16,0-3 47-16,0-1-54 15,0-5-6-15,0-2 9 16,0-3 2-16,0-6-13 16,4-4 0-16,3-4-13 15,6-4-34-15,3-7-105 16,2-15-278-16</inkml:trace>
  <inkml:trace contextRef="#ctx0" brushRef="#br0" timeOffset="88869.6093">17810 9036 175 0,'0'0'499'0,"0"0"-410"15,0 0 30-15,0 0 19 16,0 0-73-16,0 0-37 16,9-7-10-16,9 7-14 15,1 0 25-15,-2 0-29 16,-1 0 0-16,-5 7-1 16,-3 3 0-16,-6 3 1 15,-2 1 0-15,0 3 8 16,-11 0 4-16,-5 4-10 15,-5-4 2-15,5 0 1 16,4-2 11-16,4-2-14 0,5 0-2 16,3-3 0-16,0-2 3 15,0-2-3-15,9-1 0 16,5-2-6-16,-1 2 18 16,1-2-12-16,-3 1 0 15,0-2 5-15,-6 4-3 16,2 0-2-16,-4 1 0 15,2 1 0-15,-1 2-2 16,-1 1 2-16,0 2 0 16,-2-1 9-16,2 0-13 15,-2 3 5-15,3-3-1 16,-1 2 0-16,0-3 7 16,4 2-13-16,0-1 6 15,1 0 0-15,-2 0-3 16,1-2 7-16,-1 3-4 0,-1 1 0 15,-2 0-14-15,-2-1 14 16,-1 3 0-16,0 1-5 16,0 1-2-16,0 2-1 15,0 3 8-15,-1 3 0 16,-10-1-6-16,-2 1 5 16,-1-2 1-16,-2-2 0 15,1 0-12-15,-3-5-73 16,-1-5-159-16,-4-3-368 15</inkml:trace>
  <inkml:trace contextRef="#ctx0" brushRef="#br0" timeOffset="90081.7593">15626 9065 446 0,'0'0'74'0,"0"0"-11"15,0 0 5-15,-4081 0 43 16,8162 0 4-16,-4081 0 3 16,9-37-74-16,-9 37 13 15,-10 0-51-15,-10 3 5 16,-7 11 20-16,-4 1-28 15,1 4 38-15,3-1-41 0,5-2 0 16,8-1 9-16,6-5-9 16,8 1 0-16,0 2-1 15,0 1 14-15,19 1-22 16,3 4 11-16,6-2-2 16,-3 3 0-16,-4 2 10 15,-4 2-10-15,-9 7 0 16,-5-4 7-16,-3 4-15 15,0 1 8-15,-3-4 0 16,-9 2 5-16,-2-3 13 16,1-1-13-16,1-4-5 15,2-1 19-15,2-2-31 16,2-5 16-16,5-5-4 16,1-2 0-16,0-5 0 15,0-2-5-15,10 0-1 0,5 0-40 16,3-9 3-1,0-1-59-15,1-2-24 0,-3 5 52 16,-3 2-16-16,-7 3 65 16,-3 2 24-16,-3 0-28 15,0 4 29-15,0 11 22 16,-5 4 32-16,-5 8 29 16,-2 2-10-16,2 2 8 15,5 3-4-15,3-2-44 16,2-3 19-16,0-2-33 15,9-6-2-15,8-4 7 16,4-5-15-16,7-5-3 0,4-7 6 16,9 0-3-16,1 0-9 15,-4 0 0-15,1 0-85 16,-8 0-226-16,-9-2-301 16</inkml:trace>
  <inkml:trace contextRef="#ctx0" brushRef="#br0" timeOffset="93068.6234">20991 9334 266 0,'0'0'180'0,"0"0"-124"0,0 0 51 15,0 0-4-15,0 0 64 16,0 0-79-16,0 0-33 16,0-21 23-16,0 21-53 15,0 0 8-15,0 0-18 16,0 9 6-16,0 10-9 16,0 8 26-16,0 5-36 15,6 1 47-15,-1-1-48 16,5-1 22-16,-2-2-13 15,-2-4 13-15,0-4-17 16,-3-4-6-16,-2-5 0 16,3-5-7-16,-2-4 7 15,-2-3 0-15,0 0-61 0,0-3-128 16,0-7-243-16</inkml:trace>
  <inkml:trace contextRef="#ctx0" brushRef="#br0" timeOffset="93421.5">20815 9733 325 0,'0'0'288'0,"0"0"-278"15,0 0 27-15,0 0 76 16,0 0-31-16,0 0 49 15,0 27-52-15,17-27-30 16,4 0 30-16,4 0-59 16,5 0 19-16,3 0-7 15,1 0-26-15,3-5 22 16,-3 0-28-16,2 0 5 16,-3 0-8-16,-2 1 22 15,-1 3-19-15,-4-2 0 16,-4 2 10-16,-6 1-21 15,-2-2 11-15,-7 2-35 0,-1 0 15 16,-1 0-107 0,-5 0-35-16,0 7-100 0,0 0-228 15</inkml:trace>
  <inkml:trace contextRef="#ctx0" brushRef="#br0" timeOffset="94232.042">20921 10154 585 0,'0'0'195'0,"0"0"-116"15,0 0 88-15,0 0-82 16,0 0-12-16,0 0-12 16,14-5-27-16,-7 13 34 15,0 6-32-15,-1 1-20 16,-1 4 47-16,-3 0-52 15,-2 3 3-15,0 0-5 0,0 0 8 16,0-1-16-16,0 1-1 16,0-3 7-16,0-5-8 15,0-6 1-15,0-5 0 16,0-3-1-16,0 0-79 16,12-11 7-16,2-8-43 15,0-3-160-15,1-2-205 16</inkml:trace>
  <inkml:trace contextRef="#ctx0" brushRef="#br0" timeOffset="95235.1444">20897 10229 371 0,'0'0'130'0,"0"0"-17"16,0 0-21-16,0 0 48 15,0 0 26-15,0 0-100 0,-6-10 32 16,6 6-61 0,0-1-19-16,11 1 35 0,5-1-49 15,1 2 26-15,3-2-15 16,4 5-2-16,-3 0 9 16,1 0-22-16,-4 2 0 15,-6 13-10-15,-4 4 4 16,-8 5 6-16,0 3 0 15,-6 3 16-15,-16 0-28 16,-1 2 12-16,-4-1 0 16,0-6-3-16,2-6 15 15,4-5-12-15,6-3 0 16,4-10 12-16,5-1-13 16,3 0 1-16,1 0 0 15,2 0-14-15,0-4 13 0,0-4 1 16,6 2 0-1,7-2 6-15,2 3-10 0,3 2 4 16,0 3 0-16,5 0-3 16,0 0 23-16,2 0-13 15,2 5-7-15,2 1 25 16,-1-3-22-16,-1-1-3 16,0-1-10-16,-3 0-2 15,-2 1-83-15,-1-2-124 16,0 0-415-16</inkml:trace>
  <inkml:trace contextRef="#ctx0" brushRef="#br0" timeOffset="96147.0492">22137 9593 643 0,'0'0'105'16,"0"0"-27"-16,0 0-14 16,0 0-63-16,0 0 32 15,0 0-33-15,100-46-3 16,-70 46-15-16,-7 0-30 15,-6 4-90-15,-8 15-44 16,-9 4-130-16</inkml:trace>
  <inkml:trace contextRef="#ctx0" brushRef="#br0" timeOffset="96282.3934">22202 9791 219 0,'0'0'201'0,"0"0"-107"0,0 0-40 15,0 0 12-15,0 0 25 16,0 0-40-16,63 28-22 15,-18-41-29-15,7-7-94 16,2-3-322-16</inkml:trace>
  <inkml:trace contextRef="#ctx0" brushRef="#br0" timeOffset="97141.2776">22176 9646 161 0,'0'0'292'0,"0"0"-223"15,0 0 45-15,0 0 0 16,0 0-8-16,0 0 1 15,-17-5-49-15,17-2 7 16,6-3-65-16,9 1 4 16,2 1 26-16,5 1-19 15,-1 0 4-15,3 4-15 16,-1 1 12-16,2 2-13 16,0 0 1-16,0 0 0 15,-3 2-6-15,-5 12-1 16,-4-1 3-16,-4-1-17 15,0 0-70-15,2-2-95 16,-2-2-128-16</inkml:trace>
  <inkml:trace contextRef="#ctx0" brushRef="#br0" timeOffset="97389.8732">22137 9849 449 0,'0'0'172'0,"0"0"-131"16,0 0 18-16,0 0 15 15,0 0-14-15,86-17-41 16,-51 10-7-16,0 0-24 15,4-3-124-15,-1-2-355 16</inkml:trace>
  <inkml:trace contextRef="#ctx0" brushRef="#br0" timeOffset="97848.7251">23120 9426 680 0,'0'0'39'0,"0"0"11"15,0 0 26-15,-94 2 3 16,67 9 32-16,6 0-65 15,5 1-18-15,5 2 16 16,2-1-39-16,5 4 17 16,4-5-22-16,0 5 18 15,18-2-13-15,3 2-5 16,4-1 0-16,0 1 2 16,-4 0 7-16,-7 1-3 15,-8 0-6-15,-6 2 9 16,0 0-6-16,-17 1 6 0,-7-2 11 15,-4 3 35-15,-2-5-46 16,3-3 21-16,4 1-18 16,4-5 10-16,9-3-24 15,4-3 2-15,6-2-5 16,3-2-2-16,26 0-84 16,11-5-38-16,6-11-405 15</inkml:trace>
  <inkml:trace contextRef="#ctx0" brushRef="#br0" timeOffset="98126.7689">23478 9706 582 0,'0'0'222'0,"0"0"-100"0,0 0-29 16,0 0-23-16,0 0 34 15,0 0-67-15,-39 51 21 16,22-31-5-16,1 2-38 16,0-3 31-16,0-1-35 15,5-3 5-15,3-2-6 16,5-5 4-16,3-4-14 16,0-2 0-16,16-2-29 15,7 0 15-15,3-3-86 0,2-8-52 16,-4-2-162-16,-5-2-238 15</inkml:trace>
  <inkml:trace contextRef="#ctx0" brushRef="#br0" timeOffset="98598.4486">23502 9716 224 0,'0'0'538'0,"0"0"-403"16,0 0 42-16,0 0-99 16,-103 16 28-16,75-3-36 15,6 2-33-15,3 4 18 16,9-1-55-16,1 2 24 15,9 1-24-15,0-3 17 16,18 0-23-16,8-6 6 16,9-5 0-16,4-6-1 15,2-1 13-15,1 0-24 16,-4-13-1-16,-6 0-35 16,-8-1 41-16,-9-2 3 15,-9-1 3-15,-6-1-21 16,0-2 27-16,-10 0-5 0,-8 2 0 15,-5 4 11-15,-1 6-24 16,0 3 13-16,-3 5 0 16,1 0-4-16,3 1 15 15,8 6-11-15,7 2 0 16,8-1-15-16,0-1-60 16,13-2-178-16,12-5-138 15</inkml:trace>
  <inkml:trace contextRef="#ctx0" brushRef="#br0" timeOffset="98855.1054">23962 9601 877 0,'0'0'160'0,"0"0"-8"15,0 0-93-15,0 0-8 16,0 0-31-16,0 0 11 15,-6 50 15-15,-4-7-8 16,0 3-18-16,-2 0 31 16,-2 0-43-16,1-6 15 15,3-6-21-15,5-10 16 16,5-9-28-16,0-9 10 0,3-6-86 16,15-1-4-1,-1-24-159-15,-4-7-622 0</inkml:trace>
  <inkml:trace contextRef="#ctx0" brushRef="#br0" timeOffset="99021.113">23843 9714 729 0,'0'0'132'0,"0"0"-12"16,0 0 26-16,0 0-122 15,0 0-14-15,0 0-3 16,72 29 6-16,-31-9-26 15,0 3-130-15,-5 4-110 16,-6-2-1-16</inkml:trace>
  <inkml:trace contextRef="#ctx0" brushRef="#br0" timeOffset="99114.6193">24135 9910 97 0,'0'0'348'0,"0"0"-116"16,0 0-12-16,0 0-38 16,0 0-105-16,0 0-56 15,6 18-21-15,-7-5-142 16,-18 2-391-16</inkml:trace>
  <inkml:trace contextRef="#ctx0" brushRef="#br0" timeOffset="101276.9214">18966 9835 332 0,'0'0'281'0,"0"0"-201"16,0 0 2-16,0 0-82 15,0 0 58-15,0 0 20 16,15 26-6-16,-6-4 12 16,0 1-83-16,1 1 22 15,-1-3-15-15,0 1 21 16,-1-3-32-16,0-7 3 0,3-2-78 15,0-10-89 1,2 0-103-16,2-7-287 0</inkml:trace>
  <inkml:trace contextRef="#ctx0" brushRef="#br0" timeOffset="101465.8634">19203 9830 611 0,'0'0'101'0,"0"0"-28"0,0 0-37 15,0 0 31-15,0 0 9 16,0 0-30-16,0 58-18 16,0-36-11-16,0-2-14 15,0 0-3-15,0-3-16 16,0-3-42-16,0-3-135 16,0-6-87-16</inkml:trace>
  <inkml:trace contextRef="#ctx0" brushRef="#br0" timeOffset="101626.795">19113 9987 520 0,'0'0'149'16,"0"0"-17"-16,0 0-3 15,0 0-51-15,0 0 12 16,0 0-71-16,68-19-6 16,-28 12-5-16,2 2 4 15,0-3-24-15,2 1-14 16,-10-2-274-16,-8-1-175 15</inkml:trace>
  <inkml:trace contextRef="#ctx0" brushRef="#br0" timeOffset="102266.3188">20905 11119 828 0,'0'0'159'15,"0"0"-120"-15,0 0 47 16,0 0-23-16,80-45 15 16,-53 42-44-16,4 2-19 0,1 1-1 15,-1 0-13-15,-4 0-2 16,-3 0-17-16,-6 8-150 15,-11-3-158-15,-7-1-327 16</inkml:trace>
  <inkml:trace contextRef="#ctx0" brushRef="#br0" timeOffset="102476.5189">21121 11114 608 0,'0'0'121'16,"0"0"-34"-16,0 0-28 15,0 0 101-15,0 0-59 0,0 0-68 16,-18 92 22 0,18-62-36-16,0 2 1 0,0 0 0 15,0-4-8-15,5 0-10 16,4-5-2-16,4-4-10 16,0-6-20-16,1-10-217 15,1-3-237-15</inkml:trace>
  <inkml:trace contextRef="#ctx0" brushRef="#br0" timeOffset="102753.6155">21491 11223 742 0,'0'0'157'15,"0"0"-109"-15,0 0-16 16,0 0 22-16,0 0 28 16,97-22-82-16,-70 17 1 15,-3 3-15-15,-3 0 9 16,-5 2-136-16,-7 0-123 15,-6 0-290-15</inkml:trace>
  <inkml:trace contextRef="#ctx0" brushRef="#br0" timeOffset="103964.5408">22358 11001 205 0,'0'0'211'15,"0"0"-86"-15,0 0-31 16,0 0 36-16,0 0 57 16,0 0-97-16,3-22 25 15,-3 22-58-15,0 0-11 16,0 0 0-16,0 0-46 15,0 16 0-15,-3 7 35 0,0 6-34 16,1 2 48-16,2-2-49 16,0-2 0-16,2-4-12 15,8-3 16-15,3-3-10 16,-1-4-16-16,-1-3-138 16,-5-4-113-16,-6-6-228 15</inkml:trace>
  <inkml:trace contextRef="#ctx0" brushRef="#br0" timeOffset="104169.0663">22247 11313 104 0,'0'0'491'0,"0"0"-413"16,0 0-2-16,0 0 34 15,0 0 29-15,0 0-78 16,40 14 18-16,-5-14-30 15,5-6-34-15,1-1-2 16,-3 0-13-16,-7 5-76 16,-7 2-81-16,-15 0-235 15</inkml:trace>
  <inkml:trace contextRef="#ctx0" brushRef="#br0" timeOffset="104514.8312">22375 11539 670 0,'0'0'151'16,"0"0"-101"-16,0 0 35 16,0 0 5-16,0 0 12 15,0 0-87-15,38 51 20 16,-43-31-27-16,-13 2 18 15,-5-3-15-15,0-2-11 16,2-4 1-16,7-6-3 16,6-2 6-16,4-5-4 15,4 0 0-15,0 0 15 16,17 0-15-16,6-3 0 16,7-2 9-16,4 1-15 0,0-1 8 15,0 0-2-15,-1 2 0 16,2-1 14-16,-3 4-34 15,-5-2-91-15,-4 0-332 16</inkml:trace>
  <inkml:trace contextRef="#ctx0" brushRef="#br0" timeOffset="104955.4211">23160 11050 693 0,'0'0'243'15,"0"0"-172"-15,0 0-68 16,0 0 8-16,0 0 14 16,117-22-11-16,-78 17-14 15,-3 5 0-15,-4 0-121 16,-10 0-143-16,-11 7-331 16</inkml:trace>
  <inkml:trace contextRef="#ctx0" brushRef="#br0" timeOffset="105081.9952">23338 11304 580 0,'0'0'36'0,"0"0"-7"16,0 0-29-16,119-32-3 16,-74 15-172-16</inkml:trace>
  <inkml:trace contextRef="#ctx0" brushRef="#br0" timeOffset="105531.2882">24082 10914 700 0,'0'0'122'0,"0"0"-93"16,0 0 50-16,-93-4 42 16,66 11-73-16,7 2 15 15,8 3-45-15,6 2 4 16,2-1-16-16,4 3-6 15,2-2 0-15,15 3 1 16,8-1 15-16,2-1-16 16,-2 1 0-16,-2-1 19 0,-6 1-26 15,-7 1 7-15,-4-2 0 16,-6 2-13-16,0-2 10 16,-8-1 3-16,-7-2 4 15,-3-2 10-15,5-3-3 16,2-3-11-16,8-1 0 15,3-3-15-15,5 0-99 16,16 0-209-16,7-10-343 16</inkml:trace>
  <inkml:trace contextRef="#ctx0" brushRef="#br0" timeOffset="105939.2623">24408 11090 614 0,'0'0'207'0,"0"0"-136"16,0 0 65-16,0 0-77 15,0 0-2-15,0 0 9 16,-53 17-63-16,38-3 29 16,3 2 10-16,-1 1-42 15,7 1 51-15,0-5-50 16,6 0 14-16,0-2-30 15,0-3 32-15,6-4-17 16,14-2 0-16,4-2 21 0,3 0-19 16,1 0-2-16,-3-9-21 15,-3-1 19-15,-6-2-43 16,-7-1 45-16,-4-2 0 16,-5 2-4-16,0-2-9 15,-2 1 13-15,-14 2 0 16,-2 2-17-16,-3 3 22 15,4 4-5-15,3 3 0 16,3 0 11-16,3 0-23 16,5 0 12-16,3 0-39 15,0 0-89-15,14 0-142 16,7 0-62-16</inkml:trace>
  <inkml:trace contextRef="#ctx0" brushRef="#br0" timeOffset="106166.413">24833 10997 599 0,'0'0'251'16,"0"0"-141"-16,0 0-87 16,0 0 133-16,0 0-95 15,0 0-26-15,-46 86 29 16,36-59-58-16,0-1 6 15,0 1-12-15,3-5 12 0,1 2-30 16,-3-7-40-16,-1-8-180 16,-2-5-257-16</inkml:trace>
  <inkml:trace contextRef="#ctx0" brushRef="#br0" timeOffset="106312.9416">24629 11117 784 0,'0'0'134'16,"0"0"-21"-16,0 0-74 15,0 0-39-15,0 0-27 16,0 0-183-16</inkml:trace>
  <inkml:trace contextRef="#ctx0" brushRef="#br0" timeOffset="106465.6867">25109 11575 4 0,'0'0'1028'16,"0"0"-905"-16,0 0-123 16,0 0-48-16,19-92-286 15</inkml:trace>
  <inkml:trace contextRef="#ctx0" brushRef="#br0" timeOffset="156027.1451">20802 17438 288 0,'0'0'6'15,"0"0"162"-15,0 0-104 0,0 0-10 16,0 0 26-16,0 0 5 16,0 0-85-16,-15-5 41 15,9 17-15-15,1 9-24 16,-1-1 75-16,3 6-47 16,-3 1-11-16,5-5 20 15,1 2-31-15,0 0 1 16,0-2-9-16,6-5 14 15,11 0-33-15,8-11-5 16,6-6-203-16,4-3-125 16</inkml:trace>
  <inkml:trace contextRef="#ctx0" brushRef="#br0" timeOffset="156425.0618">21170 17515 495 0,'0'0'71'0,"0"0"-61"16,0 0 46-16,0 0 45 15,0 0-71-15,0 0 40 16,-82 49-69-16,82-32 16 16,0-2 30-16,0 1-43 15,12-5 12-15,3 0-10 16,3-5 8-16,2-1-5 15,-1-5-9-15,-3 0 0 16,-1-4-1-16,-3-6 8 0,-3-4-7 16,-6 1 0-16,-3-1 14 15,0 2 1-15,-6-1-15 16,-12 6 0-16,-6-2 31 16,-2 8-24-16,3 1 11 15,1 0 6-15,5 0-14 16,9 0-4-16,7 5-6 15,1 1 0-15,0 3-14 16,19-4-11-16,13 0-122 16,2-5-65-16,5 0-223 15</inkml:trace>
  <inkml:trace contextRef="#ctx0" brushRef="#br0" timeOffset="156815.5215">21549 17539 508 0,'0'0'101'0,"0"0"-22"16,0 0-21-16,0 0 34 15,0 0-33-15,0 0-31 16,-59 2-13-16,53 13 5 16,4-1-11-16,2 1 16 15,0 1-15-15,2-5 15 16,15 0-25-16,3-3 0 15,2-3 11-15,4-4-1 0,0-1-10 16,1 0 0 0,-2-6 16-16,-5-6-17 0,-4-3 1 15,-7 1 0-15,-7-3-9 16,-2 2 27-16,-5-2-18 16,-17 5 0-16,-6 2 12 15,-4 3-15-15,-1 7 3 16,2 0 0-16,1 0-11 15,5 12 17-15,7 0-6 16,2 3 0-16,10 2 3 16,6-3-17-16,0 0 14 15,16 1-95-15,10-9-83 16,8-4-149-16</inkml:trace>
  <inkml:trace contextRef="#ctx0" brushRef="#br0" timeOffset="157073.8639">22155 17411 569 0,'0'0'124'0,"0"0"-59"15,0 0-56-15,0 0 11 16,0 0 126-16,0 0-116 0,-41 79 5 15,34-46 13 1,2 0-42-16,1-4 23 0,0-2-29 16,-1-5 0-16,4-5-8 15,-4-3-18-15,-1-11-201 16,-6-3-184-16</inkml:trace>
  <inkml:trace contextRef="#ctx0" brushRef="#br0" timeOffset="157222.1679">21986 17515 736 0,'0'0'32'0,"0"0"-19"0,0 0-13 16,0 0 12 0,0 0-30-16,0 0-12 0,116 64-191 15</inkml:trace>
  <inkml:trace contextRef="#ctx0" brushRef="#br0" timeOffset="157347.2554">22480 17763 423 0,'0'0'59'0,"0"0"26"16,0 0 23-16,0 0 118 16,0 0-119-16,0 0-107 15,3-14-177-15</inkml:trace>
  <inkml:trace contextRef="#ctx0" brushRef="#br0" timeOffset="160248.6628">22132 17839 250 0,'0'0'203'0,"0"0"-116"0,0 0-35 15,0 0 35-15,0 0 14 16,0 0-36-16,-85-42 7 15,79 31-14-15,1 1-39 16,5-2 45-16,0-3-27 16,0-1-29-16,0-2 24 15,0-3-27-15,4-8 2 16,5-2 6-16,1-7 2 16,-1-5-2-16,0-4-13 15,-3-1 0-15,-4 1 0 16,-1 2 0-16,-1 9 0 0,0 8-2 15,0 13 20-15,0 8-18 16,0 7 0-16,0 0 11 16,0 8-20-16,-6 18 9 15,-9 10 0-15,5 8-1 16,4-1 16-16,6 1-15 16,0-1 0-16,0-2 6 15,13-4 0-15,5-8-5 16,3-3-1-16,3-9 0 15,3-3 13-15,3-8-13 0,1-6 0 16,2 0 6 0,0-3-6-16,-2-14 0 0,-1-6 0 15,-6 1-4-15,-5-1 18 16,-10 4-14-16,-3 2 0 16,-6 5 7-16,0 5-11 15,0 4 4-15,0 3 0 16,0 0-4-16,-5 3 6 15,-8 14-2-15,0 5 0 16,2 0 4-16,7 2-12 16,4-3 8-16,0-1 0 15,0-1-11-15,9-2 24 16,7-6-13-16,0-2 0 16,5-2 10-16,-3-7-16 15,3 0 6-15,-2 0 0 0,0 0-6 16,0-14 15-1,-2 1-9-15,-3-4 0 0,-2-2 9 16,-2 3-13-16,-1 0 4 16,-4 2 0-16,0 3-10 15,-4 6 17-15,1 1-7 16,-2 2 0-16,0 2 5 16,0 0-14-16,2 0 9 15,0 2 0-15,4 6-14 16,1 1 23-16,4-3-9 15,4 0 0-15,4-1 9 16,-1-5-14-16,6 0 5 0,1 0 0 16,2 0-7-16,-1 0 10 15,-1 0-3-15,-3 0 0 16,-1 0 5-16,-8 0-9 16,-5-4 4-16,1 3 0 15,-8 1-7-15,1 0 10 16,-2 0-3-16,0 0 0 15,0 8 7-15,0 1-17 16,0 1 10-16,-2 0 0 16,1-2-7-16,1 1 13 15,0-4-6-15,0 0 0 16,9-4 11-16,7-1-25 16,1 0 14-16,2-9-6 15,0-6 1-15,-2-1-38 16,-4-4 43-16,0-1 0 0,-3 9 10 15,-6 4-15-15,-1 5 5 16,-1 3 0-16,-1 0-9 16,1 0 8-16,5 10 1 15,0 2 0-15,2 1 7 16,5-1-12-16,-2-5 5 16,2 3 0-16,2-10-4 15,1 0 14-15,1 0-10 16,3 0 0-16,1 0 12 15,-2-4-16-15,-4 1 4 16,-8 3 0-16,1 0-9 16,-2 0 13-16,1 9-4 0,-2 5 0 15,3-1 10-15,-1-2-12 16,-2-3 2-16,1-5 0 16,5-1-8-16,-2-2 16 15,-3-3-16-15,-7-18-157 16,0-6-536-16</inkml:trace>
  <inkml:trace contextRef="#ctx0" brushRef="#br0" timeOffset="160443.6921">22092 17430 835 0,'0'0'89'16,"0"0"-61"-16,0 0-11 16,0 0-11-16,82-10 20 15,-33 10-33-15,4 0 7 16,-7 0-345-16</inkml:trace>
  <inkml:trace contextRef="#ctx0" brushRef="#br0" timeOffset="165165.499">15596 17822 353 0,'0'0'86'0,"0"0"-19"16,0 0-25-16,0 0-7 0,0 0 37 16,0 0-25-1,0 0-24-15,-13 0 27 16,13 0-13-16,0 0 47 0,0 0-30 15,0 0-37-15,0 0 33 16,0-3-38-16,0-4-10 16,0 0 14-16,0-1-6 15,6-3-7-15,6-2-3 16,1-1 11-16,1-1-9 16,2 4-2-16,-1-2 0 15,0 2-11-15,-2 6 23 16,-1-1-12-16,-3 4 0 0,0 0 0 15,1 2-5 1,2 0 5-16,1 0 0 16,1 7-12-16,0 3 17 0,2-1-5 15,0 0 0-15,2-2 10 16,0-3-14-16,3-4 4 16,2 0 0-16,3 0 11 15,3 0 0-15,-1-7-6 16,0-6-2-16,-1 4 13 15,-1-1-21-15,-4 3 5 16,-6 4-27-16,-5 3-89 16,-11 0-171-16,0 0-135 15</inkml:trace>
  <inkml:trace contextRef="#ctx0" brushRef="#br0" timeOffset="165632.0547">15644 18095 394 0,'0'0'65'0,"0"0"38"0,0 0 57 16,0 0-63-16,0 0-13 16,0 0-28-16,-15-19 4 15,15 7-27-15,2-1-23 16,12-3-10-16,5 1 16 16,1 1-3-16,4 2-13 15,0 2 0-15,1 0 11 16,-2 6-18-16,-1 1 7 15,-2 3 0-15,-3 0-13 16,0 0 11-16,-4 7 2 16,-1 3 0-16,-3-3 9 15,-1 0-13-15,-1-1 4 16,1-4 0-16,5 0-5 16,3-2 12-16,7 0-7 15,7 0 0-15,3-8 17 0,2-2-36 16,4 0 9-16,-5-1-194 15,-5 0-31-15</inkml:trace>
  <inkml:trace contextRef="#ctx0" brushRef="#br0" timeOffset="167131.9806">16733 17614 522 0,'0'0'94'0,"0"0"-69"0,-84 20 43 16,59-13 15-16,6 3-29 15,9 4 18-15,5-5-64 16,3 5-2-16,2 2-1 16,0-4-3-16,7 2-2 15,10 0 0-15,3-2 15 16,3-2-15-16,1 4 0 15,1-4 0-15,-4 2-3 16,2-1 5-16,-7 3-2 16,-5-1 0-16,-7 3 11 15,-4 1-11-15,0 0 0 16,-9 2 0-16,-7 0 57 16,1-2-37-16,1-4 24 15,7-4-27-15,4 0-7 0,3-1-20 16,0-8 1-1,18 0-175-15,10-10-246 0</inkml:trace>
  <inkml:trace contextRef="#ctx0" brushRef="#br0" timeOffset="167597.9943">17264 17735 505 0,'0'0'90'0,"0"0"-89"0,0 0 88 16,0 0 29-16,0 0-43 16,0 0-4-16,-79 64-41 15,67-48 21-15,4 2-7 16,5-1-37-16,3-1 23 15,0-2-26-15,0-3-4 16,14-3 0-16,7-2 17 16,2-6-14-16,4 0-3 15,0 0 2-15,-4-6-5 16,-2-5 3-16,-9-3 0 16,-5-2-1-16,-7 2 13 15,0-1-15-15,-15-1 3 0,-9 3 0 16,0 3-6-16,-3 0 10 15,0 4-4-15,4 6 0 16,2 0 24-16,3 0-20 16,7 0-4-16,6 7 1 15,3 3-17-15,2 1 12 16,0-1-8-16,22-2-22 16,7-4-212-16,2-4-109 15</inkml:trace>
  <inkml:trace contextRef="#ctx0" brushRef="#br0" timeOffset="167860.5539">17647 17564 566 0,'0'0'305'16,"0"0"-194"-16,0 0 34 15,0 0-46-15,0 0-78 16,0 0 6-16,-24 9-27 16,20 12 0-16,2 2 33 15,-1 1-33-15,-3 3 0 16,1 1 4-16,-1 0 4 16,-5 4-16-16,-2-2-12 15,-2-4-159-15,-6-8-261 0</inkml:trace>
  <inkml:trace contextRef="#ctx0" brushRef="#br0" timeOffset="168008.5205">17489 17773 786 0,'0'0'100'0,"0"0"-100"16,0 0 0-16,0 0-5 0,0 0-201 15</inkml:trace>
  <inkml:trace contextRef="#ctx0" brushRef="#br0" timeOffset="168164.5681">18044 17981 836 0,'0'0'253'16,"0"0"-115"-16,0 0-69 15,0 0-24-15,0 0-45 16,0 0-6-16,-18-26-151 16,27 19-690-16</inkml:trace>
  <inkml:trace contextRef="#ctx0" brushRef="#br0" timeOffset="173281.6308">17253 17551 664 0,'0'0'116'16,"0"0"-18"-16,0 0 16 15,0 0-27-15,0 0-18 0,-104 28-52 16,71-3 22-16,4 2-14 16,9-3-24-16,5-2 19 15,12-3-20-15,3 0 0 16,3-1-4-16,18-4 15 15,7-1-11-15,3 0 0 16,1 0 10-16,-2-2-8 16,-8-1-2-16,-7 2 0 15,-6-2-4-15,-9 5-1 16,0 2 5-16,-7 0-2 16,-16 2 10-16,-4 0 19 15,-1 1-11-15,2-8-7 16,6 0 0-16,8-3-2 15,7-6-7-15,5-1 0 16,0-2-47-16,21 0-94 0,11-19-169 16</inkml:trace>
  <inkml:trace contextRef="#ctx0" brushRef="#br0" timeOffset="174245.9643">17429 17794 573 0,'0'0'159'0,"0"0"-124"16,0 0 60-16,0 0 46 16,0 0-90-16,0 0-32 15,8-3 15-15,16-2-34 16,4-1 7-16,8-1-8 0,1 3 10 16,4-2-9-16,3 2 0 15,0-1-104 1,-3 0-120-16,-10-3-183 0</inkml:trace>
  <inkml:trace contextRef="#ctx0" brushRef="#br0" timeOffset="176700.6702">16987 17874 395 0,'0'0'159'0,"-79"0"-47"16,31 8 3-16,-6 5 21 15,7 1-1-15,11-1-82 16,13-4-36-16,13-1 16 15,10-2-33-15,0-6 0 16,25 0 6-16,18 0 1 16,13-6 11-16,10-11-18 15,-3-3 2-15,-10 3-4 16,-15-2 2-16,-17 5-1 16,-14-2-16-16,-7 4 14 15,-17 1-10-15,-21 5 13 16,-14 6 0-16,-7 0-14 15,-1 0 21-15,11 12-7 16,11-2 0-16,17 0 7 16,14 0-19-16,7-4 8 0,4-3-16 15,25 0-36-15,12-3-159 16,3-9-68-16</inkml:trace>
  <inkml:trace contextRef="#ctx0" brushRef="#br0" timeOffset="177165.446">16716 17283 596 0,'0'0'69'16,"0"0"52"-16,0 0-18 16,0 0 26-16,0 0-4 15,0 0-80-15,-43-34-26 16,43 50-19-16,2 6 5 16,11 1 2-16,8-2-7 15,4-3 0-15,3-4 0 16,4-7 10-16,2-3-10 0,-1-4 0 15,-2-4 14 1,-4-11-12-16,-3-7-2 0,-7 2 0 16,-6-2-3-1,-6 3 9-15,-5 5-6 0,0 4 0 16,0 6 12-16,0 4 9 16,-5 0-21-16,-2 14 4 15,1 6-3-15,5 4 10 16,1 1-11-16,0-3 0 15,7-1 8-15,8-2-14 16,2-5 6-16,6-4-46 16,3-10-110-16,-1 0-267 15</inkml:trace>
  <inkml:trace contextRef="#ctx0" brushRef="#br0" timeOffset="177517.913">17335 17108 755 0,'0'0'193'0,"0"0"-136"16,0 0-16-16,-85 15 30 15,66 5-45-15,8 2-19 16,9-1 0-16,2-5 9 15,5 0-17-15,19-3 1 0,5-3 0 16,2 0 0 0,0-3 6-16,-5 3-6 0,-7 0 0 15,-6 2 3-15,-11 0-3 16,-2 5 0-16,-4 0 2 16,-17 2 5-16,-6 0-4 15,-1-4 19-15,4-1-18 16,8-4 6-16,10-4-15 15,6-2 5-15,6-4-177 16,19 0-177-16</inkml:trace>
  <inkml:trace contextRef="#ctx0" brushRef="#br0" timeOffset="177691.2883">17583 17330 803 0,'0'0'160'15,"0"0"-110"-15,0 0 18 16,0 0-29-16,97-39-14 16,-43 33-25-16,7-1-16 15,6 1-76-15,-1-5-396 16</inkml:trace>
  <inkml:trace contextRef="#ctx0" brushRef="#br0" timeOffset="178148.4308">18247 17057 592 0,'0'0'142'15,"0"0"-56"-15,0 0 83 16,0 0-74-16,0 0-37 16,0 0-38-16,-57 46 38 0,47-29-41 15,1 0-17 1,9 0 18-16,0-2-13 0,0 0-5 16,10-4 0-16,13-2 15 15,3-1-20-15,3-5 5 16,-1-1-8-16,-6 0 2 15,-5 1-58-15,-5 2 41 16,-8 2 2-16,-4 0-14 16,0 6 35-16,-15 1-7 15,-8-2 7-15,-2 2-6 16,-2 2 11-16,1 1-5 16,1-1 0-16,2-2 13 15,8-4-16-15,5 0 3 16,7-4 0-16,3 0-10 15,0-1 5-15,10-5-126 16,10 0-172-16</inkml:trace>
  <inkml:trace contextRef="#ctx0" brushRef="#br0" timeOffset="178784.9983">18230 17062 618 0,'0'0'170'0,"0"0"-15"15,0 0-50-15,0 0-7 16,0 0-78-16,0 0 17 0,-73 92 2 15,72-56-31 1,1-2 14-16,0 0-10 0,4-7-6 16,7-8 4-16,8-4-4 15,2-7-6-15,3-7 0 16,4-1 20-16,5 0-20 16,-2-15 0-16,2-5 3 15,-4-3-9-15,-6 1 14 16,-6-2-8-16,-7 1 0 15,-5 3 11-15,-4 5-13 16,-1 8 2-16,0 2 0 16,0 5-13-16,0 0 12 15,0 0 1-15,0 17-1 16,0 5 8-16,0 3-9 0,0 1 2 16,0 0 0-1,0 1-3-15,0-5 6 0,5-1-3 16,5-3 0-16,-1-6 2 15,4-3-14-15,5-5-60 16,2-4-169-16,-2-9-337 16</inkml:trace>
  <inkml:trace contextRef="#ctx0" brushRef="#br0" timeOffset="179025.2465">18763 17057 417 0,'0'0'127'0,"0"0"-41"15,0 0-52-15,0 0-31 16,-95-3-3-16,76 3-474 16</inkml:trace>
  <inkml:trace contextRef="#ctx0" brushRef="#br0" timeOffset="179448.4088">18571 17120 119 0,'0'0'505'16,"0"0"-410"-16,0 0 49 16,0 0-55-16,0 0-14 15,-113 17-9-15,61 0-31 16,-2 2 41-16,7-2-42 15,10 0-7-15,10-2 15 16,12 1-35-16,9-2-4 0,6 2-3 16,2-1 13-1,24 1-16-15,10-1 3 0,7-2 0 16,8 1-4-16,-5 2 4 16,-7 1 0-16,-11 0-1 15,-13 3-7-15,-12 2 8 16,-3-3 0-16,-10 4 3 15,-14 0-11-15,-7-6 11 16,2-1-3-16,6-5 0 16,7-4 17-16,9-3-23 15,7-4 6-15,1 0-180 16,21-22-247-16</inkml:trace>
  <inkml:trace contextRef="#ctx0" brushRef="#br0" timeOffset="179798.2128">18952 17109 857 0,'0'0'45'15,"0"0"40"-15,-94 14-3 16,66 5-40-16,4-1 2 15,10 2-42-15,5-1 6 0,9-3-8 16,0-2 9-16,11-2-10 16,10 2 1-16,5-1 0 15,0-1-4-15,-2 1 7 16,-6 1-3-16,-5 0 4 16,-5 1 8-16,-8 1-12 15,0 2 0-15,-6 1 2 16,-12 0 2-16,-2 0-3 15,1-1 8-15,6-2 2 16,3-7-6-16,10 0-10 16,0-9-38-16,13 0-291 15,11-15-468-15</inkml:trace>
  <inkml:trace contextRef="#ctx0" brushRef="#br0" timeOffset="180032.8974">19194 17019 686 0,'0'0'154'15,"0"0"-123"-15,0 0 87 16,0 0-37-16,0 0-45 16,103 60 26-16,-82-13-46 15,-6 8-5-15,-7 5 19 16,-5 3-30-16,-3-1 7 15,0 5-8-15,-23-5 8 16,-13 2-14-16,-14-3-126 0,-10-7-219 16</inkml:trace>
  <inkml:trace contextRef="#ctx0" brushRef="#br0" timeOffset="180714.8039">16388 17116 621 0,'0'0'105'15,"0"0"-1"-15,0 0-72 16,0 0 66-16,-68 82-34 15,52-29-49-15,3 9 39 16,6 8-20-16,7 3-15 16,0 2-7-16,20-4-3 15,26-6 0-15,18-9-9 16,31-10-11-16,31-16-67 16,33-16-223-16</inkml:trace>
  <inkml:trace contextRef="#ctx0" brushRef="#br0" timeOffset="189711.7029">20510 18341 525 0,'0'0'374'0,"0"0"-271"0,0 0-95 15,0 0 24 1,0 0 26-16,-27 82-7 0,24-37-5 15,1 3-33-15,1 1 18 16,-1-2-16-16,2-3 0 16,0-2-6-16,0-8-9 15,0-8 8-15,5-7-18 16,17-11-55-16,5-8-111 16,5-17-234-16</inkml:trace>
  <inkml:trace contextRef="#ctx0" brushRef="#br0" timeOffset="190037.9439">20724 18556 892 0,'0'0'81'15,"0"0"-44"-15,0 0 55 0,0 0-32 16,0 0-14-16,0 0-32 16,-79 23-5-16,79-7-5 15,0-2-2-15,8 0-2 16,10-11 9-16,6-1-5 15,2-2-4-15,1-2 7 16,-5-12-1-16,-6-8 12 16,-9 1-18-16,-7-3 0 15,0 5-11-15,-15-1 24 16,-9 8-13-16,-4 5 0 16,-2 7 12-16,3 0-6 15,5 0-6-15,4 11 2 16,10 2-9-16,8 2 5 15,0-1 2-15,24 2-3 0,18-10-106 16,13-6-198-16,5 0-354 16</inkml:trace>
  <inkml:trace contextRef="#ctx0" brushRef="#br0" timeOffset="190367.3871">21108 18506 834 0,'0'0'116'15,"0"0"-40"-15,0 0 5 16,-103-7 23-16,86 7-73 16,7 2-16-16,7 9-14 15,3 0 8-15,0 5-9 16,15-2 0-16,10-5 3 0,5-4-15 16,7-5 12-16,1 0-22 15,-2-5-15-15,-9-12-19 16,-5-1 43-16,-14 0-1 15,-8-1 12-15,0 2 2 16,-7 4 1-16,-16 3 11 16,-4 4 45-16,-6 6-37 15,1 0 3-15,3 7-2 16,12 9-8-16,4-3-4 16,11 4-9-16,2-3-1 15,10 1-13-15,25-5-14 16,11-10-104-16,6 0-286 15</inkml:trace>
  <inkml:trace contextRef="#ctx0" brushRef="#br0" timeOffset="190720.0709">21551 18454 978 0,'0'0'51'0,"0"0"60"16,0 0-16-16,0 0-74 15,0 0 12-15,0 0-33 16,-77 10 0-16,77 13-20 16,17-4 23-16,10-2-3 15,4-4 0-15,5-9 11 0,0-4-14 16,-8 0 3 0,-7-4-9-16,-9-12-3 0,-6-2 18 15,-6-3-6-15,0 0 12 16,-18-3-11-16,-8 4 19 15,0 6-19-15,-4 7 12 16,1 7 11-16,3 0-17 16,5 6-7-16,9 8 0 15,3 5-1-15,9 3 0 16,0 2-8-16,21-3 0 16,15-5 3-16,11-4-137 15,2-10-255-15</inkml:trace>
  <inkml:trace contextRef="#ctx0" brushRef="#br0" timeOffset="191081.7361">21955 18424 964 0,'0'0'115'16,"0"0"-31"-16,0 0 10 16,0 0-57-16,-97-29-9 15,77 42-23-15,6 10 16 16,8 6-35-16,6-2 14 15,0 2 0-15,13-6-5 16,14-6 7-16,7-8-2 16,2-7 0-16,4-2 5 15,-5-7-5-15,-7-14 0 16,-6-2 3-16,-10-6-12 16,-9-4 9-16,-3-1-3 0,-3-3 1 15,-16 6 4-15,-7 3 7 16,-2 10-7-16,-2 11 7 15,-1 7 2-15,-2 0-7 16,3 12-4-16,5 5 0 16,10 7 8-16,8-4-15 15,7 5 7-15,3 0-23 16,24 0 0-16,7-8-198 16,4-11-306-16</inkml:trace>
  <inkml:trace contextRef="#ctx0" brushRef="#br0" timeOffset="191498.8576">22544 18369 653 0,'0'0'183'15,"0"0"-120"-15,0 0 96 16,0 0-13-16,0 0-81 16,0 0-11-16,12-24-29 15,-12 24-23-15,0 0 14 0,-8 13-6 16,-8 10-10-16,-3 6 8 16,4-2 6-16,5 3-1 15,6-7-13-15,4-1 1 16,0-3-12-16,17-10 18 15,4-4-7-15,5-5 5 16,0 0 12-16,-2-18-15 16,-5-3-2-16,-7-5-3 15,-9 0-16-15,-3-1 12 16,0 1-5-16,-14 3 8 16,-6 3-20-16,-3 14 19 15,-4 6-47-15,-4 6-34 16,-3 21-83-16,-11 8-193 15</inkml:trace>
  <inkml:trace contextRef="#ctx0" brushRef="#br0" timeOffset="193819.0456">15203 18430 573 0,'0'0'148'16,"0"0"-76"-16,0 0 31 15,0 0-1-15,0 0-25 16,0 0-40-16,3-6-19 16,16 13 36-16,3-2-29 15,5-4-24-15,0-1 39 0,0 0-33 16,4 0-3-16,3-1-4 15,-1-8 12-15,0-1-18 16,-1 0 6-16,0 4-24 16,-4 3-22-16,-5 3-104 15,-11 0-51-15,-8 7 8 16,-4 4-208-16</inkml:trace>
  <inkml:trace contextRef="#ctx0" brushRef="#br0" timeOffset="195060.8502">15129 18483 320 0,'0'0'180'0,"0"0"-92"16,0 0 14-16,0 0 16 15,0 0-7-15,0 0-10 16,-10 0-57-16,10 0 6 16,0 0-1-16,6 0-46 15,10 4 44-15,14-4-17 16,9 3-25-16,4-1 18 0,8-2-9 15,0 2-11-15,-1-2-3 16,2 0 19-16,-1 0-17 16,-2 0-2-16,0-2 1 15,-7-3-5-15,-7-2 9 16,-7 0-5-16,-7 2 0 16,-4 1 15-16,-6 3-16 15,-5-2 1-15,-4 3 0 16,-1 0-4-16,-1-4 6 15,0 4-2-15,0 0 0 16,0 0 12-16,2 0-25 16,-2-2 13-16,1-2-66 15,2-2-20-15,-3-4-237 16,0-2-51-16</inkml:trace>
  <inkml:trace contextRef="#ctx0" brushRef="#br0" timeOffset="195465.5748">15589 18222 609 0,'0'0'106'16,"0"0"-13"-16,0 0 46 0,0 0-10 16,0 0-53-1,0 0-57-15,-66-3 15 16,66 10-33-16,3 0 28 15,18 5-17-15,7-2 2 0,8-3 4 16,4 5-18-16,6 2 6 16,-1 3 4-16,-3 1-10 15,-2 3 0-15,-8 1 0 16,-6 4 8-16,-6 2-12 16,-9 5 4-16,-6 1 0 15,-5 2 18-15,0 3-12 16,-13-3 17-16,-10 1-16 15,-2 0 8-15,0-8-10 16,1-3-5-16,8-5 4 16,4-9-3-16,6-3-1 15,3-5 0-15,3-4 0 16,0 0-25-16,3 0-78 0,13 0-228 16,4-13-349-1</inkml:trace>
  <inkml:trace contextRef="#ctx0" brushRef="#br0" timeOffset="195970.3453">16488 18319 670 0,'0'0'147'16,"0"0"-31"-16,0 0-31 15,0 0-16-15,-93 6-1 16,62 16-56-16,0 3 21 15,4 4-8-15,5-3-23 16,6 0 31-16,8-2-32 16,8 0 4-16,0 1 6 0,5-3-1 15,17 0-7-15,8-2-3 16,6-1 10-16,1 0-13 16,0-1 10-16,-9 2-7 15,-7-1 0-15,-9 3-4 16,-9 3 4-16,-3 1 0 15,-6-1 18-15,-18 0-14 16,-3 0-3-16,1-5 5 16,2 0 3-16,5-7 2 15,5-2-11-15,6-8 0 16,8-3 7-16,0 0-14 16,3 0-25-16,25-14-164 15,7-12-158-15</inkml:trace>
  <inkml:trace contextRef="#ctx0" brushRef="#br0" timeOffset="196415.9982">16815 18602 798 0,'0'0'131'0,"0"0"-27"16,0 0 30-16,0 0-98 0,0 0 14 15,0 0-34 1,-61 46-4-16,43-25 18 16,2 1-19-16,0-3 13 15,3 5-20-15,6-3 6 0,2 1 5 16,5-6-15-16,0-2 0 16,0-2-7-16,14-4 16 15,6-7-9-15,7-1 0 16,3 0 2-16,3-14 5 15,-5-6-7-15,-3-4 0 16,-8 2-4-16,-7-5-7 16,-5-1 11-16,-5 0 0 15,-2 0-6-15,-18 6 3 16,-4 4 3-16,-4 3 0 16,-2 9-3-16,4 6 3 15,2 0 0-15,6 0 2 16,6 0 13-16,8 6-25 0,4 2 10 15,0 0-69 1,4 0-21-16,13-2-182 16,7-6-46-16</inkml:trace>
  <inkml:trace contextRef="#ctx0" brushRef="#br0" timeOffset="196676.5456">17362 18405 925 0,'0'0'146'0,"0"0"-27"15,0 0-38-15,0 0-63 16,0 0-10-16,0 0 14 16,-22 63-22-16,13-22 6 15,3 2 9-15,-1-3-6 16,0 3-9-16,1-6 4 15,-1-4-2-15,1-4 5 16,2-5-14-16,-1-8 2 16,-4-10-162-16,-4-6-328 15</inkml:trace>
  <inkml:trace contextRef="#ctx0" brushRef="#br0" timeOffset="196822.3871">17140 18542 562 0,'0'0'489'0,"0"0"-468"16,0 0-12-16,0 0-9 15,0 0-27-15,0 0-229 16</inkml:trace>
  <inkml:trace contextRef="#ctx0" brushRef="#br0" timeOffset="196956.5684">17592 18843 224 0,'0'0'861'16,"0"0"-771"-16,0 0 18 0,0 0-59 15,0 0-49-15,0 0 0 16,21-44-107-16,-15 26-538 16</inkml:trace>
  <inkml:trace contextRef="#ctx0" brushRef="#br0" timeOffset="212254.8215">1531 16963 20 0,'0'0'388'15,"0"0"-350"-15,0 0-25 16,0 0 17-16,0 0-12 15,0 0 93-15,0 0-52 16,31-13-42-16,-12 7 31 16,-1 3-35-16,3-1-12 0,0 3 11 15,3 1-3-15,6-2-1 16,1 2-5-16,2 0 5 16,1-1-16-16,3 1 23 15,1 0-15-15,1-2 0 16,5 2 5-16,1 0-5 15,1 0 0-15,-1 0 6 16,0 0-9-16,-2 0 3 16,0 0 0-16,-2 0-3 15,2 0 16-15,0 0-20 16,-1 0 7-16,1 0 0 16,5 0-4-16,4 0 15 15,3 0-11-15,5 0 0 16,-1-2 7-16,1-3-7 0,-3 3 0 15,1-3 0-15,3 1-9 16,-1-2 12-16,6-3-3 16,-3 2 0-16,0-1 11 15,0-1-13-15,-2-1 2 16,2 0 0-16,-2 1-4 16,0 2 5-16,2 1-1 15,-5 1 0-15,3 3 0 16,-3 1-1-16,5 0 1 15,2 1 0-15,3-3 6 16,0 2-2-16,-1-2-4 16,2 0 0-16,0 1 8 0,3-1-7 15,0 0-1 1,-2 0 0-16,2-1 2 0,-4 0 1 16,3 1-3-16,-1-2 0 15,-2 4 0-15,-2-1 0 16,-2 2 0-16,0 0 3 15,-1 0-13-15,6 0 22 16,2 0-12-16,0-1 0 16,-3-2 5-16,3 1-11 15,-5-1 6-15,4 3 0 16,-4-2-4-16,2 2 7 16,-5 0-3-16,-3 0 0 15,-1 0 7-15,-5 0-13 16,3 0 6-16,-4 0 0 15,1 0-7-15,-3 0 11 0,0 0-4 16,-2 0 0-16,-3 0 13 16,2 0-19-16,1 0 6 15,2 0 0-15,-2 0-3 16,-1 0 7-16,-2 0-4 16,-3 0 0-16,-1 0 11 15,-2 0-13-15,1-1 2 16,-3-2 0-16,4-2 6 15,-3 4-6-15,-2-4 9 16,0 0-2-16,-4 2 12 16,-2 1-14-16,-1-1-5 15,-3 2 12-15,1-1 6 0,-5-1-14 16,-2 1-1-16,-4 2-3 16,-4 0 19-16,-6 0-24 15,-2 0 5-15,-1 0-19 16,-3 0 9-16,-1 0-165 15,-1 0-141-15</inkml:trace>
  <inkml:trace contextRef="#ctx0" brushRef="#br0" timeOffset="282499.8079">20299 15620 14 0,'0'0'59'15,"0"0"-16"-15,0 0 22 16,0 0-26-16,0 0 21 16,0 0-58-16,0 0 168 0,6-29-74 15,-6 24-71 1,0-2 18-16,0-1 35 0,0 3-66 16,0-2 24-16,0 2-16 15,2 1-18-15,1-1 52 16,-1 5-30-16,-2-2 11 15,0 2 31-15,0 0-60 16,0 0 20-16,0 0-26 16,2 2 0-16,1 9 4 15,-1 3-1-15,-1 0-1 16,2 1 16-16,0 1-3 16,-1 2 1-16,1 1-16 15,0 3 14-15,0-1-7 16,2 2-7-16,-3 0 0 0,1-2 4 15,-2-1 7-15,4-2-11 16,-1-2 0 0,-1-4 3-16,2-3-2 0,-3-3-1 15,0-2 0-15,3-4-11 16,-2 0-32-16,0 0-33 16,4 0-17-16,1-14-154 15,-1-6-158-15</inkml:trace>
  <inkml:trace contextRef="#ctx0" brushRef="#br0" timeOffset="282789.06">20535 15596 474 0,'0'0'106'0,"0"0"-21"0,0 0-66 15,0 0 76-15,0 0-2 16,0 0-90-16,0-3 14 16,0 17-16-16,-2 4 26 15,0 5 19-15,2 0-43 16,-1 1 37-16,0 3-16 16,-1-3-17-16,2 0 13 15,0-3-20-15,-1-1 0 16,1-1 0-16,-2-4 10 0,-3-2-10 15,0-5 0 1,-1-2-44-16,-3-1-91 16,-6-5-71-16,-4 0-234 0</inkml:trace>
  <inkml:trace contextRef="#ctx0" brushRef="#br0" timeOffset="283232.4936">20094 15725 525 0,'0'0'51'0,"0"0"29"16,0 0 2-16,0 0-28 15,0 0-12-15,0 0-24 16,-10 13 1-16,21 7 35 15,7 2-47-15,-2 2 43 16,4 5-39-16,-1 0 0 16,-1 5 15-16,4 1-19 15,1 0 4-15,0-1-11 16,3-7 13-16,-2-6-10 16,3-7-3-16,2-6 3 15,3-8-8-15,4 0 17 16,2-14-12-16,4-11 0 15,0-3 13-15,-1-2-11 0,-3 1-2 16,-6-4 0 0,-3-1-11-16,-4-3 9 0,-5 1 2 15,-2 4 0-15,-1 4-51 16,-1 6 30-16,0 7-74 16,-3 6-28-16,1 2-1 15,-5 4-150-15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48:37.562"/>
    </inkml:context>
    <inkml:brush xml:id="br0">
      <inkml:brushProperty name="width" value="0.05292" units="cm"/>
      <inkml:brushProperty name="height" value="0.05292" units="cm"/>
      <inkml:brushProperty name="color" value="#FF0000"/>
    </inkml:brush>
  </inkml:definitions>
  <inkml:trace contextRef="#ctx0" brushRef="#br0">4335 13125 170 0,'0'0'122'0,"0"0"-68"0,0 0-48 16,0 0-2-16,0 0 18 15,0 0 7-15,0 0-1 16,0 0-7-16,103 5-2 16,-74-3 6-16,0-2-25 15,2 1 3-15,5-1 6 16,1 0 4-16,1 0-13 15,5 0 6-15,-3 0 9 16,4 0-7-16,2 0-8 16,3 0 0-16,8 0 2 15,8 0 0-15,7 0-2 16,7-1 0-16,0-3 9 16,7-1-9-16,1 0 0 15,0-1 5-15,3-2-17 16,-3 2 17-16,-4-2-5 0,-2 0 0 15,0 1 5-15,-2-1-13 16,-2-1 8-16,2 1 0 16,2 1-17-16,7 0 18 15,1-3-1-15,0 4 0 16,-2-2-5-16,-5-2 5 16,-4 0 0-16,-5 1 4 15,-6-1-14-15,-6 1 13 16,-8 1-3-16,-2 2 0 15,-4-2 15-15,-5 2-15 0,-5-2 1 16,-1 2 1 0,-3-2 19-16,-5 2-12 0,2 1-5 15,-5-1 8-15,-4 2 4 16,-3 0-3-16,-2 1-13 16,-5 0 1-16,0 0 5 15,-6 2 1-15,1 1-7 16,-3 0 0-16,2 0-13 15,-1 0 12-15,2 0-70 16,-6 2-132-16</inkml:trace>
  <inkml:trace contextRef="#ctx0" brushRef="#br0" timeOffset="13980.5413">4553 11308 155 0,'0'0'24'0,"0"0"-18"16,0 0-4-16,0 0 12 15,0 0-8-15,0 0 44 16,0 0 12-16,98 10-44 0,-74-13 28 16,1 1-39-1,1-1 22-15,-1 0 21 0,0 1-44 16,2 1 38-16,1-2 0 15,4 0-40-15,2 1 17 16,3-1-14-16,5 2-7 16,2-2 18-16,3 0-4 15,2-3-14-15,2 1 9 16,2-2 8-16,5-1-11 16,1-2-6-16,4 3 0 15,0 0 0-15,2 1 16 16,-8 2-16-16,3-1 0 15,-4 1 11-15,1-2-11 16,-2 1 0-16,2-1 0 16,-8-1-5-16,-1-1 16 0,-8 3-11 15,-6 1 0-15,-1 0 18 16,-9 0-9-16,0 0-9 16,-5 2 0-16,1-1 3 15,-3 0 14-15,3 0-15 16,-2 1 22-16,1-2-11 15,-2 0 20-15,2 0-33 16,-3 1 1-16,-1 1-3 16,1-1 25-16,-5-2-23 15,-3 4 0-15,-2-1 12 16,-2 1-12-16,-4 1 0 16,0 0 0-16,0 0-14 15,1 0-6-15,2 0-18 0,1 0-53 16,-4 3-121-16,0-2-124 15</inkml:trace>
  <inkml:trace contextRef="#ctx0" brushRef="#br0" timeOffset="23663.1145">7066 10428 51 0,'0'0'97'0,"0"0"-63"16,0 0 12-16,0 0 50 16,0 0-58-16,0 0 7 15,0 0-15-15,0 0-21 16,0-3 5-16,0 1-7 16,0 2-7-16,0 0 0 15,0 0-4-15,0 0 1 16,0 0 3-16,0 0 0 15,0 0 2-15,0 0 3 16,0 0-5-16,0 0 0 0,0 0 11 16,0 0-13-16,0 0 2 15,0 0 0-15,0 0 18 16,0 0-9-16,0 0 23 16,0 0 20-16,0 0-37 15,0 0 38-15,0 0-16 16,0 0-21-16,0 0 26 15,0 0-40-15,0 0 6 16,5 0 4-16,0 0 5 16,3-1-8-16,2-3-1 15,3-1-1-15,3-3 18 16,0 0-20-16,2-3 12 16,3 1-5-16,0-2 7 15,1 0-17-15,2 0-2 16,-2 2 8-16,-1 1-13 0,-6 2 5 15,-3 4 0-15,-3 2-2 16,-5 1-11-16,-3 0 11 16,-1 0-25-16,0 0-4 15,0 4 23-15,-2 4-16 16,-14 1 24-16,-1 2 6 16,-4-5 10-16,-1 3-16 15,4-3 0-15,-4 0 10 16,1-3 6-16,3 2-11 15,0-1 16-15,6 1 22 16,2-2-40-16,4-1 18 16,3 0-21-16,3 1 11 0,0-1-14 15,0 1 3 1,0-1 0-16,0-2-9 0,0 2 17 16,0-2-8-16,0 0 6 15,5 0-1-15,9 0 45 16,1-5-30-16,6-6 4 15,4 2-11-15,-4-2 11 16,3 2-24-16,0 2 0 16,-2-2-8-16,2 4 4 15,-5 1-170-15,-4-1-131 16</inkml:trace>
  <inkml:trace contextRef="#ctx0" brushRef="#br0" timeOffset="79657.4703">7081 10444 204 0,'0'0'155'0,"0"0"-110"0,0 0-12 16,0 0 44-16,0 0 71 15,0 0-68-15,0 0 6 16,-35-9-31-16,35 7 16 16,0-1-55-16,0 1 12 15,0-1 12-15,0-2-31 16,0 2 13-16,8-1-22 15,7-6 7-15,6 3-12 16,1-5 18-16,6 0-13 16,1-2 0-16,1 0 9 15,2 0-9-15,0 0 0 16,-4 0 5-16,-4 0-16 16,-3 1 15-16,-3 3-4 15,-8 3 0-15,-2 0 16 16,-5 4-19-16,-2 1 3 0,-1 2 0 15,3 0-18 1,-3 0 0-16,0 0-44 0,0 0-42 16,0 0-174-16,0 3 67 15,-3 4-165-15</inkml:trace>
  <inkml:trace contextRef="#ctx0" brushRef="#br0" timeOffset="80167.9053">7090 10503 331 0,'0'0'84'0,"0"0"-30"0,0 0-54 15,0 0 60-15,0 0-4 16,0 0-20-16,8 12 57 16,6-2-18-16,4 1-30 15,0 2-5-15,1-1-21 16,2 0 8-16,2 0 12 16,0-3-37-16,1-1 24 15,-1 1-22-15,-1-2 2 16,-3-2 13-16,-5-2-19 15,-5-3 0-15,0 0-2 16,-4 0 25-16,2 0-25 16,-1 0 2-16,2 0-17 15,0-8-34-15,3-1-169 0,-5-1-209 16</inkml:trace>
  <inkml:trace contextRef="#ctx0" brushRef="#br0" timeOffset="93388.9309">7915 14705 210 0,'0'0'42'16,"0"0"17"-16,0 0 20 15,0 0-43-15,0 0 38 16,0 0-1-16,0 0-36 16,0 0 25-16,0 0-42 15,-27-4-17-15,27 4 17 16,0 0-20-16,0 0 0 15,18 0-1-15,8 1 1 16,10 4-11-16,9-4-83 0,4-1-125 16</inkml:trace>
  <inkml:trace contextRef="#ctx0" brushRef="#br0" timeOffset="95147.9152">14931 14691 319 0,'0'0'53'16,"0"0"1"-16,0 0 0 16,0 0 14-16,0 0 61 15,0 0-52-15,-31 0-3 16,31 0 23-16,0 0-68 16,0 0 21-16,0 0-48 15,8 0 18-15,15 0-13 16,9 0-7-16,6 0 0 15,5-3 0-15,5-1 11 16,1-1-11-16,-1 1 0 16,-3-1 17-16,-4-1-23 15,-6 0 6-15,-5 0 0 0,-5 2-15 16,-8 1 12 0,-9 0 3-16,0 1 0 0,-7 0-52 15,-1 2 41-15,0 0-5 16,0 0-25-16,-14 0-5 15,-13 0-29-15,-11 7 42 16,-7 0 4-16,-8 3-4 16,-4 0 33-16,7 0 0 15,4-3 1-15,15-1 6 16,11-2 3-16,9-2 1 16,8-2 31-16,3 0-42 15,0 0 30-15,9 0-30 0,17 0 0 16,14 0 8-16,10 0 1 15,11-3-9-15,8-4 0 16,9 1-15-16,8-4-66 16,5-8-196-16</inkml:trace>
  <inkml:trace contextRef="#ctx0" brushRef="#br0" timeOffset="98873.6597">12537 14774 345 0,'0'0'82'0,"0"0"-26"16,0 0-13-16,0 0 33 16,0 0-55-16,0 0 63 15,0 0-8-15,-10-27-75 16,20 23 35-16,12 0-36 15,11 2 5-15,10-2-17 16,10 0 18-16,10-2-6 16,9-2 0-16,15-2 20 15,8-2-26-15,7 1 6 16,3-4 0-16,-3 2-9 16,-2 1 19-16,-7-1-10 15,-8 2 0-15,-8-3 11 16,-7 2-11-16,-5 1 0 0,-1 0 2 15,-11-1-16 1,-10 4 16-16,-8 1-2 0,-16 3 0 16,-6 1 16-1,-7 3-19-15,-2-2 11 0,-4 2 4 16,0 0 46-16,0 0-42 16,1 0-16-16,-1 0 3 15,0 0 14-15,2 0-32 16,1 0 15-16,5 0-69 15,4 0 33-15,3 0-181 16,2 0-66-16</inkml:trace>
  <inkml:trace contextRef="#ctx0" brushRef="#br0" timeOffset="101815.3564">8889 17394 356 0,'0'0'35'0,"0"0"-7"16,0 0-20-16,0 0 18 15,0 0 39-15,0 0-64 16,0 0 46-16,-5 0-41 16,4 0-2-16,1 0-4 15,0 0 18-15,0 0-16 16,7 0 20-16,8 0-12 15,5 0 18-15,5 0-28 16,0 0 0-16,3 0 9 0,2 0 10 16,3 0-19-1,3 0 0-15,4 0 4 0,3 0-5 16,8 0 1 0,6-8 0-16,5 2-3 0,0 0 16 15,6-2-13-15,-1 0 0 16,1-1 9-16,0 0-13 15,1 0 4-15,-4 1 0 16,0-1-1-16,-4 0 7 16,0 1-6-16,3-1 0 15,2-1 11-15,7 2-13 16,-5-1 2-16,-2-1 0 16,-5 0-9-16,-1 1 17 15,-2 1-8-15,0-1 0 16,-1 1 3-16,-5-1-4 0,0-1 1 15,-4 1 0 1,-3 1-6-16,-1 0 13 0,0 1-7 16,0 3 0-16,0-3 6 15,-1-1-5-15,-7 4 4 16,-5 3-5-16,-7-2 1 16,-5 2 17-16,-2-1-17 15,-6-1 18-15,3 3-8 16,-5-3 39-16,-3-1-45 15,-5 3-1-15,1 1 14 16,0 0-12-16,-2 0-6 16,0 0 1-16,0 0 12 0,0 0-22 15,0 0 9-15,1 0-49 16,5 8 22-16,-3-2-135 16,-3 2-78-16</inkml:trace>
  <inkml:trace contextRef="#ctx0" brushRef="#br0" timeOffset="117018.5589">12612 17397 375 0,'0'0'60'0,"0"0"-22"16,0 0-37-16,0 0-1 15,0 0 34-15,0 0 4 16,0 0 6-16,0 0 17 16,52 33-49-16,-28-21 67 15,1-2-50-15,2 0-15 16,3-2 11-16,0 0-19 15,0-5 15-15,2-1 7 16,-2-2-20-16,-1 0 31 16,-1 0-23-16,-6 0-9 15,2-7 30-15,-5 0-37 16,-2-4 30-16,-4 0 1 16,-1 0-25-16,-5-2 28 0,1 3-31 15,-3-4 2-15,0 4 7 16,0 0-12-16,-2 1 0 15,0 5-2-15,0 1-16 16,3 3-85-16,1 0-175 16,5 0-87-16</inkml:trace>
  <inkml:trace contextRef="#ctx0" brushRef="#br0" timeOffset="117918.5857">14803 17162 403 0,'0'0'123'0,"0"0"-47"0,0 0-43 16,0 0 49-16,0 0-24 15,0 0-33-15,0-8-19 16,0 8 8-16,5 0-12 15,7 11 5-15,2 2-6 16,1-1 24-16,4 3-24 16,4 2 20-16,2 0 4 15,2 2-25-15,3 1 36 0,2-1-31 16,7-2 2 0,6-4 0-16,5-2-1 0,8-2-6 15,4-6 6-15,1-1 7 16,-2-1-10-16,-1-1-3 15,-2 0 0-15,2 0 2 16,0 0 5-16,-1-1-7 16,-3-7 0-16,-2 0 14 15,-5 0-14-15,-1-1 0 16,-8 1 2-16,-2-1 15 16,-7 1-14-16,-6 1 7 15,-4-2 24-15,-7 3-26 16,-1-1 24-16,-5 3-14 15,-2 1-18-15,-2-3 18 16,2 3-15-16,-2 2-3 16,1-3 0-16,-1 1-18 15,3 3 4-15,3 0-177 0,-3-7-192 16</inkml:trace>
  <inkml:trace contextRef="#ctx0" brushRef="#br0" timeOffset="139631.5214">16091 13554 574 0,'0'0'184'0,"0"0"-157"15,0 0 39-15,0 0 21 16,0 0-4-16,0 0 29 16,0 0-84-16,-18 25 31 15,18-25-4-15,0-3-43 16,0-11 22-16,0-6-34 0,0-4 4 16,0-5 2-16,7-5 5 15,2-3-11-15,1-2 0 16,-4-1 17-16,0 1-17 15,0 2 0-15,-2 3 0 16,1 6-4-16,-2 8 9 16,0 7-5-16,-2 7 0 15,1 6 10-15,-1 0-21 16,1 0 11-16,2 5-1 16,6 17-19-16,3 8 26 15,0 6-6-15,3 3 0 16,-2-1 14-16,1-3-18 15,-2-5 4-15,2-6 0 16,-1-7-16-16,-5-8 22 16,-1-4-6-16,0-5 0 0,1-2 7 15,6-20 8-15,5-7-15 16,0-8 1-16,-4-4 1 16,-2-3-2-16,-3 1 0 15,-3 2-2-15,1 10-7 16,-3 6 0-16,1 11-97 15,-1 9-76-15,0 5-179 16,-1 0-201-16</inkml:trace>
  <inkml:trace contextRef="#ctx0" brushRef="#br0" timeOffset="140098.2745">16609 13116 192 0,'0'0'511'0,"0"0"-376"16,0 0-44-16,0 0 30 15,0 0-49-15,0 0 22 16,-6-20-65-16,6 20-24 15,0 0-4-15,0 5 6 16,0 15-7-16,0 6 8 16,0 6 3-16,2 2 2 0,3 2-13 15,3-2 0-15,-1-3-3 16,3-7 17 0,0-7-14-16,-1-8 0 0,0-6 15 15,4-3-12-15,4-5-3 16,2-19 1-16,5-7 6 15,-5-5-3-15,-1 2-4 16,-4-1 0-16,-1 1 18 16,-7 6-21-16,-1 4 3 15,-5 9 0-15,0 4-13 16,0 8 16-16,0 3-3 16,0 0 0-16,0 2-51 15,0 13-3-15,0 2-76 0,0 2-161 16,11-8-156-16</inkml:trace>
  <inkml:trace contextRef="#ctx0" brushRef="#br0" timeOffset="140513.1556">17022 13043 487 0,'0'0'258'0,"0"0"-134"0,0 0-53 16,0 0 26 0,0 0-40-16,0 0-21 0,-10 30 18 15,10-7-46-15,0 2 12 16,0 0 1-16,0 0-7 16,0 2 8-16,0 0-13 15,0-1-6-15,0-2 14 16,0-2-5-16,0-5-12 15,0-5 0-15,0-5 13 16,1-4-16-16,-1-1 3 16,2-2 0-16,0 0-1 15,6 0 20-15,4-6-19 16,0-2 1-16,3-2 17 16,0 1-18-16,3 1 0 0,1 1 0 15,2 0-8-15,0 2 13 16,2 0-5-16,-3 0 0 15,-1 1-16-15,-2-2-48 16,-1-1-135-16,-4-1-233 16</inkml:trace>
  <inkml:trace contextRef="#ctx0" brushRef="#br0" timeOffset="140884.0367">17367 12925 588 0,'0'0'225'0,"0"0"-80"0,0 0-101 16,0 0 54-16,0 0-50 16,0 0-45-16,0 16 46 15,3 6-44-15,0 1 14 16,0 5-1-16,-2 1-6 15,-1 0 11-15,0 0-16 16,0-4-2-16,0-1-6 16,0-6 17-16,0-4-16 15,0-3 0-15,1-6 13 16,4-4-9-16,4-1-4 16,7 0 0-16,7 0 21 15,5-6-13-15,8-8-8 0,3-1 0 16,0 1 11-1,-4-1-19-15,-9 6 8 0,-5 4-115 16,-12 2-88-16,-9 3-250 16</inkml:trace>
  <inkml:trace contextRef="#ctx0" brushRef="#br0" timeOffset="141314.1104">16663 13762 540 0,'0'0'108'15,"0"0"-67"-15,0 0 86 16,0 0 9-16,0 0-48 16,0 0-15-16,-69 31-38 15,80-31-12-15,19 0 4 16,23 0-15-16,20-11 23 16,16-9-33-16,18-4 12 0,1 0-9 15,0 3 12-15,-5 1-13 16,-17 2-4-1,-7 1 1-15,-14 2-14 0,-10 1 28 16,-12 3-15-16,-10 5 0 16,-14 2-11-16,-10 4-17 15,-9 0-51-15,0 0-62 16,-18 9-30-16,-15-1-446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7:10:49.514"/>
    </inkml:context>
    <inkml:brush xml:id="br0">
      <inkml:brushProperty name="width" value="0.05292" units="cm"/>
      <inkml:brushProperty name="height" value="0.05292" units="cm"/>
      <inkml:brushProperty name="color" value="#FF0000"/>
    </inkml:brush>
  </inkml:definitions>
  <inkml:trace contextRef="#ctx0" brushRef="#br0">12533 14658 231 0,'0'0'39'0,"0"0"-16"0,0 0-16 16,0 0 63-16,0 0 20 15,0 0-2-15,0 0-26 16,-4-32-41-16,4 31-16 15,2-1-5-15,7 2 6 16,3 0 23-16,9 0-21 16,8 0 12-16,9 0-7 15,7 0 13-15,8 0-20 16,7-2-6-16,10-1 16 16,13-4-14-16,12-3 9 15,3 1-11-15,5 0 0 16,-6 4 22-16,-9-1-29 0,-8 4 7 15,-11 2 0-15,-14 0-10 16,-8 0 16-16,-16 0-6 16,-6 0 0-16,-9 0-32 15,-8 0 19-15,-5 0-68 16,-3 0 11-16,0 2 28 16,0 1-65-16,-6 0-88 15</inkml:trace>
  <inkml:trace contextRef="#ctx0" brushRef="#br0" timeOffset="434.2032">12807 14800 368 0,'0'0'15'16,"0"0"30"-16,87 0-39 15,-35 0 26-15,10-3 57 16,11-6-65-16,14 1 22 16,4 1-7-16,5 2-26 15,-1 3-2-15,-3 0-11 16,-6 1-17-16,-10 1 15 15,-3-2-80-15,-8 1-53 0,-7-2-61 16</inkml:trace>
  <inkml:trace contextRef="#ctx0" brushRef="#br0" timeOffset="854.9154">12929 14668 350 0,'0'0'19'16,"88"0"25"-16,-22 0-44 0,10 0 4 16,0 0-11-16,5 0 7 15,-2 2-15-15,-3 2-103 16,0-4-131-16</inkml:trace>
  <inkml:trace contextRef="#ctx0" brushRef="#br0" timeOffset="1898.468">12722 17367 151 0,'0'0'288'15,"0"0"-240"-15,0 0-17 16,0 0-20-16,0 0 22 15,0 0 46-15,-9 0-74 16,33 0 21-16,13 2 43 16,11 3-66-16,13-5 45 15,18 0-23-15,21 0-3 16,19 0 48-16,19 0-53 0,9 0 8 16,7 0-20-1,10 0 17-15,2-7-19 0,8 1-3 16,5-2 0-16,-4 0-12 15,-4 1 17-15,-17 2-5 16,-18 2 0-16,-16 0 13 16,-20 1-22-16,-15 1 9 15,-19 0-69-15,-18 1 44 16,-16 0-33-16,-17 0-23 16,-15 0-57-16,-4 0-29 15,-37 0 31-15,-17 0-75 16</inkml:trace>
  <inkml:trace contextRef="#ctx0" brushRef="#br0" timeOffset="2160.9573">13443 17529 673 0,'0'0'99'16,"87"-3"-99"-16,-2-8 13 15,20-1 4-15,14-2-11 16,9 3 40-16,5 3-30 0,7 4 2 16,-1 0-28-1,1 1 10-15,-5 2-58 0,-11 1-24 16,-8 0-111-16,-16-2-136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51:13.299"/>
    </inkml:context>
    <inkml:brush xml:id="br0">
      <inkml:brushProperty name="width" value="0.05292" units="cm"/>
      <inkml:brushProperty name="height" value="0.05292" units="cm"/>
      <inkml:brushProperty name="color" value="#FF0000"/>
    </inkml:brush>
  </inkml:definitions>
  <inkml:trace contextRef="#ctx0" brushRef="#br0">3151 8961 370 0,'0'0'25'0,"0"0"-19"16,0 0-6-16,0 0 1 15,0 0 36-15,0 0-10 16,82 3 55-16,-52-3-37 16,4 0-38-16,2 0 14 15,11 0-5-15,3 0-12 16,3 0 41-16,5 0-42 15,5 0 8-15,8-7-2 16,6 0 13-16,3 1-20 16,-2-2-2-16,-2 3 0 0,-6-3-2 15,-1 2 7 1,-1 0-5-16,-7 1 0 0,-8-1 11 16,-7 1-11-16,-7 3 0 15,-7-2 1-15,-2 1 7 16,-6 0-2-16,1 1 13 15,-8 1-19-15,1 1 15 16,-3 0-7-16,-2 0-8 16,-2 0 15-16,-4 0-1 15,0 0-13-15,-2 0 12 16,-4 0 1-16,0 0-7 16,-1 0 9-16,0 0-16 15,0 0 17-15,0 0-16 16,0 0-1-16,0 0-12 15,0 0-111-15,0 0-156 0</inkml:trace>
  <inkml:trace contextRef="#ctx0" brushRef="#br0" timeOffset="1123.9505">6988 8944 387 0,'0'0'19'0,"0"0"-6"16,90 13-11-16,-40-13 26 15,12 0-22-15,6 0 70 16,5-4-33-16,8-2-18 16,1-4 0-16,2 3-11 15,-4-1-6-15,-10 1-1 16,-12 0 7-16,-10 2 9 15,-12 0-20-15,-15 2-3 16,-5 1 40-16,-10 0-23 16,-6 2 84-16,0 0 16 15,0-1-77-15,0 1 33 16,0 0-73-16,-4 0 19 16,-2 0-21-16,1-1 13 15,2 1-15-15,3 0 4 16,0 0-97-16,0 0-36 0,0 0-72 15,0 0-73 1</inkml:trace>
  <inkml:trace contextRef="#ctx0" brushRef="#br0" timeOffset="1843.5955">9782 8911 525 0,'0'0'22'15,"0"0"-20"-15,0 0 5 16,0 0 11-16,0 0-13 0,0 0 64 16,75 33-21-16,-31-30-29 15,9-3 20-15,12 0-22 16,6 0-17-16,5-7 10 16,-4 0 10-16,-4 1-25 15,-7-2 5-15,-7 0 0 16,-10 3-3-16,-11-1 6 15,-14 1-3-15,-8 4 6 16,-8 0 6-16,-1-1 76 16,-2 1-13-16,0 0-26 15,0-2-48-15,0 3-1 16,-2-2 0-16,-3 2-1 16,0 0-38-16,3 0-71 15,-1 0-86-15,-1 0-101 16</inkml:trace>
  <inkml:trace contextRef="#ctx0" brushRef="#br0" timeOffset="6563.0955">7132 8998 160 0,'0'0'4'15,"0"0"6"-15,0 0 45 16,0 0-4-16,0 0 59 15,0 0-35-15,0 0-65 16,13-54 44-16,-4 49-15 16,3 1-22-16,0 0 34 15,8 0-51-15,3 0 21 16,4 1 1-16,6 1-13 16,7-1 24-16,2 2-29 15,7-2 3-15,9 2 21 16,9-3-27-16,5 1 7 0,5 1-8 15,0-1 27-15,3-1-35 16,2 0 8-16,-1-2 0 16,4 0-2-16,-2 2 11 15,2-1-9-15,-3-3 0 16,0 4 10-16,-1-3-14 16,-5 3 4-16,3 1 0 15,2 2-7-15,2 1 7 16,2 0 0-16,-2 0-3 15,-2 0 16-15,-2 4-24 16,1 5 11-16,1-1 0 16,0-2-8-16,1-1 16 0,0-4-8 15,1-1 0-15,2 0 18 16,3 0-10-16,5 0 8 16,7-1-16-16,10-4 18 15,4 0-18-15,11-1 0 16,-2 5 0-16,-2-3 7 15,2 3-7-15,-4 1 0 16,-5 0 0-16,-3 0-3 16,-3 0 5-16,2 0-2 15,0-4 0-15,1-2 9 16,5-1-9-16,2-2 0 16,-3 1 1-16,-3 1-14 15,-6 1 19-15,-6 2-6 16,-2 2 0-16,-7 0 13 15,0 2-16-15,0 0 3 0,-2 0 0 16,4 0-12-16,-2-3 15 16,-2 1-3-16,2-2 0 15,2-2 9-15,-2-1-9 16,-2 2 0-16,1 0 0 16,-6 0-11-16,2 3 12 15,-4 1-1-15,-4 1 3 16,2 0 12-16,2 0-9 15,0 0-6-15,3 0 0 16,-4 0-3-16,-5 0 10 16,5 0-7-16,0 0 0 15,0 0 23-15,3 0-7 0,-4 0-10 16,-1 0 1-16,-2 0 10 16,-3 0-8-16,-3 0-9 15,-5 0 22-15,-3 0-2 16,-2 0-17-16,-3 0-3 15,0 0 0-15,-1 0 11 16,-6 0-3-16,-1-3-8 16,-1-1 14-16,-4 2 6 15,1-3-20-15,-2 1 2 16,2 0 2-16,-4-1 21 16,-2 1-10-16,-2 0-14 15,-3 1 16-15,2 0-2 16,-2 2 3-16,-1-1-18 0,-1 2 1 15,0 0 7 1,-3 0-5-16,1 0-3 0,-1 0 15 16,1 0 11-16,-1 0-22 15,0 0-4-15,-1 0 1 16,-1 0-5-16,-2 0 13 16,1 0-9-16,-3 0 0 15,0 0 19-15,-2 0-21 16,-4 0 2-16,2 0 0 15,-6 0-8-15,-3 0 8 16,-4 0 0-16,-4 0-2 16,0 0-4-16,-3 3-8 0,0 2-36 15,0 0-74-15,-5-5-111 16,-18 0-296-16</inkml:trace>
  <inkml:trace contextRef="#ctx0" brushRef="#br0" timeOffset="18593.3237">19523 2612 500 0,'0'0'53'0,"0"0"79"0,-80-30-87 16,50 26-21-16,0 2 47 16,1 2-30-1,-4 0 3-15,-3 8-28 0,-6 11 5 16,-3 12-25-16,-8 3 4 15,-2 5 0-15,-6 6-2 16,-1 2 14-16,4 4-12 16,9 7 0-16,6 2 15 15,9 5-15-15,10 2 0 16,7-1 0-16,8 0-14 16,6 3 14-16,3-3 0 15,10 0-2-15,17 1 21 16,10 1-15-16,16 2-4 0,12-3 0 15,12-4-9-15,9-6 22 16,11-9-13-16,9-4 13 16,9-8 0-16,7-8-4 15,5-5-7-15,4-9 8 16,5-11 18-16,6-3-15 16,-4-5-9-16,-3-19-4 15,-10-7 23-15,-10-9-23 16,-11-6 0-16,-10-4 2 15,-8-11-8-15,-12-7 29 16,-14-4-20-16,-9-6 8 16,-13 5 13-16,-13-2-22 15,-10 0-2-15,-12 3 4 16,-3 1 13-16,-11 4-7 0,-19 6-6 16,-8 1-4-16,-11 2 20 15,-3 1-20-15,-4 3 11 16,-2 2-2-16,-2 2 6 15,-2 2-12-15,-5-1-3 16,-2 3 7-16,-3 2 9 16,-5 5-27-16,-6 8 11 15,-11 6 0-15,-6 12-18 16,-5 10 22-16,-5 3-4 16,-2 0 0-16,-2 14 22 15,0 5-22-15,2 9 0 16,3 2 4-16,4 7-17 15,5 4 13-15,2 4 0 0,3 2-1 16,8 2 16-16,8 4-15 16,13 5 0-16,11 5 1 15,12 2-20-15,13-2 19 16,11-2 0-16,17-1-7 16,2 0-78-16,20-5-3 15,15-9-240-15</inkml:trace>
  <inkml:trace contextRef="#ctx0" brushRef="#br0" timeOffset="20711.9251">21498 2380 35 0,'0'0'399'0,"0"0"-259"0,0 0-111 16,-101-8 3-16,70 8 66 16,-4 3-62-16,-2 11-9 15,-5 8-26-15,-10 9 22 16,-8 11-29-16,-7 8 6 15,-4 4 0-15,-2 4-6 16,2 3 12-16,6 1-6 16,10 5 0-16,6 6 17 15,8 6-34-15,8 3 17 16,9 3 0-16,8-1-11 0,13 1 24 16,3 0-13-16,12 2 0 15,18 5 14-15,15-1-16 16,10-6 2-16,11-6 0 15,7-6-11-15,6-8 24 16,6-1-13-16,3-7 0 16,6-5 18-16,10-6-15 15,11-8 10-15,7-6-6 16,11-11 22-16,6-16-13 16,2-5-12-16,2-14 11 15,-2-19-1-15,0-12 9 0,-5-9-10 16,-6-8-9-16,-7-1 8 15,-13-9-10-15,-17-1-2 16,-13-5 0-16,-19-6 21 16,-15-5-23-16,-14-1 2 15,-15 2 0-15,-12 4 3 16,-5 3 15-16,-11 0-9 16,-20 1 18-16,-14 2-17 15,-9 1 12-15,-6 4-20 16,-10 1-2-16,-5 9 27 15,-12-2-23-15,-8 6-4 16,-1 0 0-16,-7 5 26 16,0 4-32-16,-2 8 6 15,-6 8 0-15,-2 7-9 16,-3 7 11-16,2 6-2 16,4 7 0-16,-4 7 12 0,3 0-23 15,-2 7 11-15,0 18 0 16,-2 4-6-16,4 12 14 15,0 7-8-15,7 1 0 16,10 6 6-16,15 1-20 16,12 0 14-16,16 4-40 15,15 1 37-15,15 2-102 16,15 0-48-16,6-9-26 16,5-9-302-16</inkml:trace>
  <inkml:trace contextRef="#ctx0" brushRef="#br0" timeOffset="21743.4408">21484 2411 403 0,'0'0'44'0,"0"0"-32"15,-91 61 16-15,49-28-14 16,-7 4 45-16,-6 8-34 15,-10 3-13-15,-8 9 20 16,-12 3-29-16,-7 3-3 16,2 2 39-16,2 0-33 15,12-1 26-15,8-6-19 16,19-7-8-16,15-7-9 0,17-4 4 16,17-12 0-1,0-6-6-15,21-8-118 0,11-14 17 16,9 0-143-16</inkml:trace>
  <inkml:trace contextRef="#ctx0" brushRef="#br0" timeOffset="22043.2443">21770 2571 394 0,'0'0'88'0,"-97"75"-42"15,39-27-42-15,-5 7 40 16,-7 6-9-16,-8 9-11 16,-4 9-6-16,-1 5-5 15,1 1-13-15,7-3 0 16,8-6 18-16,9-10-28 15,16-9 10-15,21-12 0 16,17-12-17-16,4-14-32 16,30-13-92-16,15-6 39 15,16-20-97-15</inkml:trace>
  <inkml:trace contextRef="#ctx0" brushRef="#br0" timeOffset="22378.7693">22284 2883 287 0,'0'0'137'0,"-80"46"-62"16,23-13-18-16,-11 5 21 0,-15 7-35 16,-10 6 24-1,-12 12-22-15,-14 2-40 16,-14 7-1-16,-3 3 2 15,1-1-6-15,8 1 0 16,18-6 1-16,12-3-1 0,22-8 0 16,25-15 12-16,24-16-23 15,26-14 11-15,11-13-81 16,41-2 59-16,24-29 8 16,24-16-2-16,23-12-37 15,21-6-55-15,16-1 66 16,13-1-1-16,6 2-52 15,-5 2-46-15</inkml:trace>
  <inkml:trace contextRef="#ctx0" brushRef="#br0" timeOffset="22596.2882">22435 3199 149 0,'113'-23'70'0,"-20"9"53"0,-20 8-51 15,-20 6-33-15,-21 0 4 16,-23 6-43-16,-9 11 17 16,-13 4 55-1,-23 8-25-15,-15 5 39 0,-16 5-51 16,-9 9-13-16,-9 2 17 15,-8 9-27-15,-6 2-12 16,-4 4 0-16,1 2 17 16,10-3-22-16,17-9 5 15,24-16 0-15,28-11-21 16,21-10 15-16,5-8-164 16,36-10 41-16,15 0-70 15,16-20 27-15</inkml:trace>
  <inkml:trace contextRef="#ctx0" brushRef="#br0" timeOffset="22672.0168">22745 3631 211 0,'0'0'0'15,"0"0"-4"-15</inkml:trace>
  <inkml:trace contextRef="#ctx0" brushRef="#br0" timeOffset="23214.5221">19093 3094 154 0,'0'0'62'0,"0"0"-56"16,0 0 17-16,0 0-23 16,0 0-54-16,0 0-131 15</inkml:trace>
  <inkml:trace contextRef="#ctx0" brushRef="#br0" timeOffset="23778.4226">19422 2629 306 0,'0'0'37'0,"0"0"18"16,121 28 25-16,-48-15 18 0,16-3-61 16,16 4 0-1,16 1 1-15,13 2-29 16,8 0-2-16,4 3-7 15,-9-2 0-15,-17 4-18 0,-21 0-93 16,-27-1-100-16</inkml:trace>
  <inkml:trace contextRef="#ctx0" brushRef="#br0" timeOffset="24113.5241">19335 2868 536 0,'0'0'0'0,"0"0"0"16,0 0-5-16,0 0-8 15,0 0 7-15,0 0 6 16,65 87 0-16,-10-64 70 15,16 0-46-15,19-1 12 16,16-3 36-16,15 1-60 16,19-1 40-16,12 3-30 15,6 0-14-15,7 4-10 16,-9 2 10-16,-11 0-8 16,-13-1 0-16,-21-3-16 15,-21-5-22-15,-19-2-50 16,-22-5-90-16,-28-5-72 0</inkml:trace>
  <inkml:trace contextRef="#ctx0" brushRef="#br0" timeOffset="24426.6218">19451 3406 391 0,'0'0'46'16,"0"0"-22"-16,0 0-24 15,0 0-16-15,0 0 16 0,134 7 36 16,-42 5 58-16,17 2-54 16,17 3 20-16,11 0-17 15,4 1-34-15,-2 0 25 16,-3 0-33-16,-16 3-1 15,-14 4 0-15,-21-3 11 16,-23-2-11-16,-25-4 0 16,-24-9-128-16,-13-2 14 15,-19-5-106-15</inkml:trace>
  <inkml:trace contextRef="#ctx0" brushRef="#br0" timeOffset="24711.6594">19221 3768 417 0,'0'0'41'16,"0"0"-41"-16,0 0 5 15,125 37 13-15,-58-28 16 16,17-1 31-16,10 1 12 15,10 1-42-15,9 1 11 16,5 0-22-16,8 1-22 16,0-5 31-16,4-3-32 15,-2-4 12-15,-5 0-13 16,-11 0 0-16,-11 0-2 0,-11-6-92 16,-20-2-172-16</inkml:trace>
  <inkml:trace contextRef="#ctx0" brushRef="#br0" timeOffset="31597.7958">1641 8861 306 0,'0'0'86'0,"0"0"-23"16,0 0-60-16,0 0 0 15,0 0 6-15,0 0 2 16,0 0 28-16,9-3 6 15,15 0-45-15,9-2 42 16,7 1-33-16,9-2-5 16,9 1 8-16,6-2 5 0,5 1-6 15,11-1-11 1,4-1 7-16,6 0 4 0,12-6-3 16,9 0-8-16,7-3 0 15,4-1 9-15,2-2-9 16,-3 0 0-16,-5 2 7 15,-4 1-25-15,-14 3 24 16,-7 2-6-16,-9 4 0 16,-13 1 10-16,-5 0-10 15,-13 1 0-15,-6-2 4 16,-4 1-23-16,-8 0 21 16,-3 1-4-16,-5 1-25 15,-6-2-171-15,-5-3-236 16</inkml:trace>
  <inkml:trace contextRef="#ctx0" brushRef="#br0" timeOffset="40612.6887">14774 14132 513 0,'0'0'98'0,"-68"-109"22"15,39 70-99-15,0 13 51 16,-2 14-26-16,-6 12 15 15,-4 9 16-15,-7 30-68 16,-7 21 1-16,-5 20 44 16,0 12-49-16,2 15 38 15,9 6-43-15,7 4 0 16,14 7-3-16,15 1 16 16,13-4-13-16,19-13 0 15,29-15 24-15,20-18-32 16,22-19 8-16,22-19 0 0,19-26-13 15,17-11 23-15,11-39-10 16,11-25 9-16,-3-21 8 16,-1-15-10-16,-13-9-7 15,-23-2 0-15,-22 2-11 16,-32 9 11-16,-34 7-1 16,-31 4-3-16,-12 5-36 15,-44 3 23-15,-29 7 11 16,-23 7 5-16,-21 9-22 15,-15 12 25-15,-13 7-2 16,0 12 0-16,-3 8 19 16,1 19-24-16,7 6 5 0,1 34 0 15,9 25-19-15,13 17 24 16,26 15-5-16,32 5 0 16,44 5-62-16,35 0-7 15,72-6-58-15,45-9-62 16,36-17-149-16</inkml:trace>
  <inkml:trace contextRef="#ctx0" brushRef="#br0" timeOffset="41126.8173">18753 14053 459 0,'0'0'76'15,"-123"-16"-8"-15,45 13 4 16,-14 2-10-16,-14 1-23 16,-9 0 67-16,-3 21-17 15,3 11-47-15,2 11-1 16,-5 12-28-16,2 14-13 15,1 13 0-15,11 10 26 16,17 10-23-16,22 3 12 16,25 5-13-16,26-5 6 15,14-11 5-15,31-12-13 0,29-20 0 16,22-16 22-16,28-18-7 16,25-19-15-16,23-9 0 15,18-36 0-15,3-22 15 16,-6-20-15-16,-18-15 6 15,-25-7 15-15,-20-1-22 16,-28 1 1-16,-27 2 0 16,-29-3-25-16,-26 3 19 15,-36 3 0-15,-41 10-7 16,-37 15 5-16,-35 17-16 0,-42 24 24 16,-30 25 0-1,-28 20-12-15,-26 53 12 0,-29 40-44 16,-35 33-124-16,-38 24-118 15</inkml:trace>
  <inkml:trace contextRef="#ctx0" brushRef="#br0" timeOffset="45377.6381">16042 16680 274 0,'0'0'133'0,"0"0"21"16,0 0-94-16,0 0 37 16,0 0 24-16,0 0-48 15,0 0-11-15,0-17-62 16,0 17 12-16,0 12 4 15,0 9-12-15,0 4 28 16,0 7-9-16,5 6-10 16,-1 4 16-16,1 0-14 15,-1-2-13-15,-1-5 9 16,1-8-7-16,2-7-4 16,-1-8 0-16,-3-6 20 15,1-6-20-15,-3 0 8 16,0-18 37-16,0-12-26 0,0-8-5 15,0-3-14 1,0-3 0-16,-5 1 10 0,0 0-3 16,2 1-7-16,0 3 0 15,2 2-12-15,1 3 12 16,0 4 0-16,0 6 0 16,9 4-9-16,5 8 9 15,0 3 0-15,2 4 3 16,-2 5-12-16,0 0 12 15,2 5-3-15,-1 14 0 16,3 3 11-16,-6 7-17 16,1 5 6-16,-4 0 0 0,-6 7-5 15,-3-2 5 1,0 1 0-16,0-1-3 0,0 0 19 16,-4-5-16-16,-2-6 0 15,-5-4-20-15,1-7-24 16,-2-6-99-16,-5-9-119 15,4-2-74-15</inkml:trace>
  <inkml:trace contextRef="#ctx0" brushRef="#br0" timeOffset="45511.2107">16106 16857 549 0,'0'0'158'0,"0"0"-124"15,0 0 10-15,0 0 28 0,0 0-69 16,94-25-1-16,-62 21-4 15,1-2-128-15,-5-5-294 16</inkml:trace>
  <inkml:trace contextRef="#ctx0" brushRef="#br0" timeOffset="46077.6192">16542 16571 439 0,'0'0'228'16,"0"0"-126"-16,0 0-96 0,0 0 24 16,0 0 71-16,0 0-26 15,2 77-17-15,8-48-47 16,0 4 25-16,-4 1-4 16,1 1-25-16,0 1 37 15,-3-6-27-15,1-3-12 16,-3-5 4-16,2-7 6 15,-3-5-15-15,1-5 0 16,-1-5 13-16,-1 0 1 16,0-15 9-16,0-8-19 15,0-5-7-15,0-3 17 16,0-2-14-16,0-4 0 16,0-1 9-16,0 2-25 15,0 4 7-15,0 5-7 16,12 4 3-16,2 6-25 0,2 3 19 15,0 5 19-15,1-1-10 16,-2 6 10-16,1 1 0 16,-1 3 5-16,4 0-18 15,0 0 13-15,1 12 0 16,-2 5 0-16,-1 5 21 16,-3 3-19-16,-5 4 7 15,-3 4-2-15,-2 1 25 16,-4-2-20-16,0-1 3 15,0-5-13-15,0-3 28 16,5-2-29-16,3-6-1 16,2-4-2-16,5-3-15 0,2-2 17 15,2-3-27-15,3-1-87 16,3-2-190-16,-4 0-141 16</inkml:trace>
  <inkml:trace contextRef="#ctx0" brushRef="#br0" timeOffset="46865.5205">17255 16591 615 0,'0'0'95'16,"0"0"-74"-16,0 0 5 0,0 0 110 15,0 75-34 1,0-42-44-16,0 1 21 0,0 5-72 16,1-3 36-16,5 0-14 15,-1-5-28-15,5-6 39 16,-2-5-40-16,-2-7 0 16,-3-7-9-16,-2-4 20 15,-1-2-11-15,0-7 8 16,0-14 8-16,0-9-2 15,-4-1-14-15,-10-10 1 16,-1 2-24-16,3-2 39 16,2 0-17-16,4 2 1 15,5 5-17-15,1 5 8 16,0 7 9-16,7 4-4 16,9 5-15-16,4 3 14 15,-2 5 5-15,1 5 0 0,1 0 13 16,-1 0-20-16,0 11 7 15,-5 5-9 1,-7 3-7-16,-5 2 11 0,-2 2 5 16,-2 1 0-16,-12 0 9 15,0-5-13-15,5 0 4 16,4-6 0-16,5-3-16 16,0-3 18-16,14-2-4 15,10 0 2-15,3 0-42 16,-1 1 40-16,-3 0-1 15,-7 4-19-15,-7 4 18 0,-9 0-18 16,0 6 22 0,-4 2 0-16,-16 0 11 0,-2 2 14 15,-3-1-1-15,1-3-18 16,7-1 23-16,4-7-21 16,7-4-8-16,6-5 0 15,3-3-16-15,22-1-20 16,11-21-232-16,4-14-574 15</inkml:trace>
  <inkml:trace contextRef="#ctx0" brushRef="#br0" timeOffset="47052.1602">18017 16620 708 0,'0'0'78'0,"0"0"-55"16,0 0-36-16,102-20 13 15,-71 20-117-15,-3 0-145 16</inkml:trace>
  <inkml:trace contextRef="#ctx0" brushRef="#br0" timeOffset="47194.6837">18092 16864 252 0,'0'0'387'0,"0"0"-292"16,0 0-46-16,0 0 7 15,0 0 5-15,122-29-61 16,-60 7-164-16,4 0-217 16</inkml:trace>
  <inkml:trace contextRef="#ctx0" brushRef="#br0" timeOffset="47659.9111">19319 16497 575 0,'0'0'120'0,"0"0"-81"16,-97 3 106-16,60 8-26 16,3 2-42-16,3 5 25 15,1 4-85-15,7 2 8 16,1 3-5-16,9 2 3 16,11 0-15-16,2 0-8 15,7-4 0-15,17-7 1 16,13-5-1-16,7-9 0 15,5-4-6-15,3-9 15 16,-1-11-11-16,-5-7 2 16,-10-4-12-16,-11-1-6 0,-14-4-15 15,-11-1 12-15,-3 4 20 16,-26 2-9-16,-8 5 8 16,-5 8 2-16,2 9 0 15,1 8-19-15,1 1 24 16,5 1-5-16,6 11 0 15,10-3-13-15,11 1-9 16,6-3-157-16,3-7-137 16,21 0-315-16</inkml:trace>
  <inkml:trace contextRef="#ctx0" brushRef="#br0" timeOffset="47927.5218">19389 16201 758 0,'0'0'112'16,"0"0"-46"-16,0 0 24 16,0 0-40-16,-89 70 10 15,71-24-11-15,3 10-44 16,1 4 38-16,1 8-32 16,0 2-2-16,-3 4 19 15,-3 2-23-15,-1 2-4 16,-3-3-1-16,4-5 20 15,-2-5-20-15,6-5 0 16,6-6 2-16,5-11-21 0,4-8 15 16,0-9-49-16,7-18-99 15,5-8-363-15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52:42.325"/>
    </inkml:context>
    <inkml:brush xml:id="br0">
      <inkml:brushProperty name="width" value="0.05292" units="cm"/>
      <inkml:brushProperty name="height" value="0.05292" units="cm"/>
      <inkml:brushProperty name="color" value="#FF0000"/>
    </inkml:brush>
  </inkml:definitions>
  <inkml:trace contextRef="#ctx0" brushRef="#br0">13212 3067 201 0,'0'0'65'0,"0"0"-42"15,0 0 47-15,0 0-32 0,0 0 25 16,0 0 33 0,0 0-70-16,0 0 3 0,-20-19 23 15,20 19-36 1,0 0 68-16,0 0-84 0,0 0 6 15,0 0-17-15,0 0 25 16,13 0-14-16,13 0 16 16,7 0-1-16,11 0 3 15,10 0-18-15,7 0 0 16,11 0 5-16,1 0 7 16,3 0-12-16,4 0 0 15,2 0 15-15,3 0-16 16,5 0 1-16,1 0 0 15,-2 0-18-15,2-11 32 16,0-3-14-16,-3 0 0 16,-4-1 20-16,-8-2-28 15,-10 3 8-15,-7 1 0 0,-10 4-15 16,-10 2 23-16,-9-1-8 16,-9 4 8-16,-9 3 19 15,-7 1-22-15,-5 0-5 16,0 0 0-16,0 0-19 15,0 0 1-15,1 8 13 16,-1 8-85-16,0-5-201 16</inkml:trace>
  <inkml:trace contextRef="#ctx0" brushRef="#br0" timeOffset="4151.0018">5158 3221 319 0,'0'0'20'15,"0"0"-17"-15,0 0 50 16,0 0-53-16,0 0 39 0,0 0-5 16,0 0-7-1,-15-12 6-15,15 12-19 0,0 0-14 16,17 1 17-16,8 8-6 15,10-1 35-15,18 0-12 16,13-1-33-16,16-1 42 16,16-3-28-16,12-3-1 15,11 0-14-15,8 0 16 16,2-9 2-16,6-3-18 16,5-4 0-16,-6 0-8 15,-5-3 21-15,-5 0-13 16,-13 0 0-16,-11-1 10 15,-15 2-20-15,-20 2 10 16,-18 0 0-16,-16 5-4 0,-14 1 13 16,-11 5-9-1,-8 0 20-15,-3 4 14 0,-30 1-3 16,-19 0-31-16,-20 8-2 16,-25 14-22-16,-22 7 0 15,-14 5 24-15,-13 0-10 16,0 2 23-16,0 0-15 15,7 0 2-15,11-3 0 16,7-2-12-16,12-2 14 16,9-7-2-16,19-3 0 15,20-5 15-15,20-6-14 16,23-5-1-16,18 0-15 16,1-2-1-16,35-1 13 15,21 0 3-15,28-4 35 16,21-21-24-16,25-12 47 0,11-6-40 15,8 0-17 1,1 0-1-16,-11 6 12 0,-6 8-28 16,-8 7-12-16,-23 3-161 15,-23 0-431-15</inkml:trace>
  <inkml:trace contextRef="#ctx0" brushRef="#br0" timeOffset="11802.5312">1553 14338 283 0,'0'0'43'0,"0"0"-29"15,124-5 5-15,-60-4 46 16,2-4-34-16,11-1 19 15,1-1 5-15,8-2-27 16,7-3 8-16,5-1-36 0,11-5 1 16,15-2 29-1,12-5-10-15,16 0 23 0,10 0-38 16,-2 2 14-16,-9 2-25 16,-7 2 6-16,-19 3 0 15,-15 3 10-15,-12-1-9 16,-14 5-1-16,-10 0 0 15,-16 5 16-15,-16 2-21 16,-15 4 5-16,-15 3 0 16,-8 2-17-16,-4 1 17 15,-2 0-30-15,-23 0 26 16,-21 10-172-16,-15 3-55 0,-11 4-56 16</inkml:trace>
  <inkml:trace contextRef="#ctx0" brushRef="#br0" timeOffset="12200.3331">2249 14330 326 0,'0'0'46'0,"0"0"-41"16,0 0-10-16,0 0 8 16,0 0-3-16,0 0 72 15,66 7 49-15,-11-9-47 16,17-11-22-16,16-4-29 16,12-4 22-16,9 0-43 15,0-3 1-15,1-1-3 16,-4 3 12-16,-3 0-16 15,-11 2 4-15,-10 4-2 16,-10 2-21-16,-14 1 35 16,-11 2-12-16,-13 2 0 15,-10 3 2-15,-10 4-5 16,-6 2 3-16,-8 0-40 16,0 0-26-16,0 0 20 0,-6 5 45 15,-12 4-226-15</inkml:trace>
  <inkml:trace contextRef="#ctx0" brushRef="#br0" timeOffset="65023.4603">19026 2682 506 0,'0'0'142'16,"0"0"-98"-16,0 0 75 0,0 0-18 15,0 0-32-15,0 0 45 16,0 0-111-16,-92-17 28 16,61 32-21-16,-5 9 12 15,2 1-10-15,4 1-12 16,6 3 1-16,9 0 6 15,4-3 7-15,8 4-14 16,3-4 0-16,0 1 13 16,14-1-9-16,7 1-4 15,5 2 0-15,-1-2 7 16,-4 1 2-16,-6 0-9 16,-8-2 0-16,-7 3 15 0,0 0-16 15,-7-1 1 1,-11-5 0-16,-3-3-3 0,2-6 14 15,7-7-11-15,2-4 0 16,3-3 5-16,3 0-21 16,2-10 5-16,2-7-57 15,0 2 30-15,0 3-47 16,3 2 85-16,7 8 0 16,0 2 16-16,0 0-16 15,5 9 19-15,2 11 25 16,8 2 32-16,2 2-72 15,-1 0 20-15,4-2-12 16,0-5 8-16,3-5-25 16,4-4 5-16,4-8-64 15,-3 0-82-15,-5-27-390 0</inkml:trace>
  <inkml:trace contextRef="#ctx0" brushRef="#br0" timeOffset="66768.8116">19506 2914 307 0,'0'0'143'0,"0"0"-44"16,0 0-37-16,0 0 81 15,0 0-66-15,0 0 53 16,0 0-64-16,0-51-48 16,0 50 67-16,0 1-34 15,0 0-39-15,0 0 23 16,0 0-32-16,0 1-3 15,0 17 7-15,4 8 1 16,2 9 15-16,3 3-23 16,-3 3 1-16,2 1 8 15,-1-2 3-15,0-5-12 16,1-5 1-16,-2-3 22 16,1-6-26-16,1-6 3 15,-4-4 0-15,1-5-9 0,-2-5 21 16,0-1-25-16,3 0 3 15,4-11-83-15,0-13-97 16,1-7-319-16</inkml:trace>
  <inkml:trace contextRef="#ctx0" brushRef="#br0" timeOffset="67042.3772">19819 2823 100 0,'0'0'673'0,"0"0"-581"15,0 0-54-15,0 0-20 16,0 0 136-16,0 0-89 16,-6 71-32-16,6-41 20 15,0 1-52-15,0-2 22 16,4 2-5-16,4-3-5 15,-5-2-6-15,3-2-7 16,-3-4 0-16,-3-5-3 16,0-5 3-16,0-3-21 15,0-7-35-15,-5 0-88 16,-12 0-106-16,-9-15-417 16</inkml:trace>
  <inkml:trace contextRef="#ctx0" brushRef="#br0" timeOffset="67273.5341">19510 3030 494 0,'0'0'206'0,"0"0"-84"15,0 0 24-15,0 0-2 16,0 0-60-16,0 0-48 16,-6-9-15-16,6 9-18 15,5 0-3-15,13 0 22 16,10-3-14-16,6-1 15 15,4-4-23-15,8 0 2 16,2-3-1-16,1-1 5 16,2 0-6-16,-2 0 0 15,-6 3-127-15,-12-2-202 0</inkml:trace>
  <inkml:trace contextRef="#ctx0" brushRef="#br0" timeOffset="73921.2598">20079 3175 81 0,'0'0'64'0,"0"0"-10"15,0 0-21-15,0 0 6 16,0 0 14-16,0 0-37 15,0 0 9-15,0 0-15 16,0 0-2-16,0 0 9 16,0 0-11-16,0-4-4 15,0 1 32-15,2-2-30 16,0 4 13-16,-2-2 3 0,0-1 23 16,0 3 8-16,0-2-32 15,1 1-11-15,-1 2 39 16,0 0-23-16,0 0 20 15,0 0 1-15,0 0-40 16,0 0 52-16,0 0-23 16,0 0-13-16,0 0 47 15,0 0-48-15,0 0 20 16,0 0 13-16,0 0-48 16,0 0 43-16,0 0-36 15,-3 0-10-15,0 5 32 16,-1 0-19-16,2-1-8 15,2 1-7-15,0-2 20 0,0-3-22 16,0 4 2 0,0-4 0-16,0 1-10 0,0-1 16 15,6 0-6-15,2 0 0 16,0 0 18-16,0 0-15 16,-2-1-3-16,0-3 0 15,-3-1-7-15,-3 1 18 16,0 1-11-16,0-1 0 15,0-2 19-15,-8 3-26 16,1 2 7-16,3 0 0 16,0 1-4-16,2 0 10 15,1 0-6-15,1 0 0 0,0 0-34 16,3 1-82-16,10 0-228 16</inkml:trace>
  <inkml:trace contextRef="#ctx0" brushRef="#br0" timeOffset="85675.6673">20244 2939 733 0,'0'0'142'0,"0"0"-137"0,0 0 27 15,0 0-14-15,0 0 45 16,-7 84-16-16,7-57-45 15,0 0 32-15,4-1-30 16,2-2-3-16,0-2 7 16,-2-3 2-16,-1-5-10 15,0-4 0-15,0-4-110 16,4-6-35-16,0 0-122 16,2-15-160-16</inkml:trace>
  <inkml:trace contextRef="#ctx0" brushRef="#br0" timeOffset="85892.2943">20372 2965 378 0,'0'0'256'15,"0"0"-165"-15,0 0-31 16,0 0 1-16,0 0-26 16,0 0 59-16,5 30-83 15,-2-11 20-15,4 1-21 16,-2 1 3-16,1-2 5 15,1-2-18-15,-4-1 0 16,-2-3-12-16,-1-3-27 16,0-1-122-16,-3-6-78 15,-10-3-237-15</inkml:trace>
  <inkml:trace contextRef="#ctx0" brushRef="#br0" timeOffset="86050.9825">20328 3106 410 0,'0'0'196'0,"0"0"-170"0,0 0 28 16,0 0 29-16,0 0-57 15,0 0 19-15,22 0-45 16,5 0-10-16,1 0-117 16,-2-12-208-16</inkml:trace>
  <inkml:trace contextRef="#ctx0" brushRef="#br0" timeOffset="86756.0104">20691 3089 738 0,'0'0'145'0,"0"0"-49"0,0 0-38 16,0 0 20-16,0 0-73 15,0 0 0-15,-13 39 15 16,10-19-11-16,-3 1-9 15,3-2 0-15,-2 3-8 16,3-2-9-16,0-4-142 16,2-11-216-16</inkml:trace>
  <inkml:trace contextRef="#ctx0" brushRef="#br0" timeOffset="87575.5877">21022 2908 814 0,'0'0'117'0,"0"0"-79"0,0 0-34 15,0 0 53-15,0 0 32 16,0 96-85-16,0-67 16 16,0 1-1-16,4-2-7 15,-1-1 4-15,0-3-16 16,-3-6 4-16,3-3-13 16,1-10 9-16,0-5-113 15,4 0-143-15,0-17-110 16</inkml:trace>
  <inkml:trace contextRef="#ctx0" brushRef="#br0" timeOffset="87778.3684">21139 2931 628 0,'0'0'202'0,"0"0"-103"16,0 0-1-16,0 0-5 15,0 0-81-15,0 0 16 16,14 36 4-16,-4-15-30 15,-1 3 7-15,-2-3-6 16,-1-2-3-16,-3-2 0 16,1-2-6-16,-4-8-49 0,0-2-134 15,0-5-128 1</inkml:trace>
  <inkml:trace contextRef="#ctx0" brushRef="#br0" timeOffset="87937.3047">21046 3067 540 0,'0'0'210'0,"0"0"-132"16,0 0 42-16,0 0-23 15,0 0-77-15,0 0 10 16,63-8-30-16,-32 2-1 16,1 1-106-16,-5-5-222 15</inkml:trace>
  <inkml:trace contextRef="#ctx0" brushRef="#br0" timeOffset="88515.2072">21422 2914 706 0,'0'0'256'0,"0"0"-158"16,0 0-74-16,0 0 48 16,0 0-19-16,0 0-49 15,102-7 33-15,-71 7-37 16,2-2 0-16,-6 2-9 15,-3 0 4-15,-8 0-16 16,-8 0-75-16,-7 0-180 16,-1 0 43-16,-1 0-192 15</inkml:trace>
  <inkml:trace contextRef="#ctx0" brushRef="#br0" timeOffset="88718.6437">21576 2905 458 0,'0'0'158'0,"0"0"-78"15,0 0 57-15,0 0-10 16,0 0-83-16,0 0 51 16,-4 32-56-16,4-16 4 15,0 6 9-15,0-2-51 16,2 3 20-16,2-2-9 16,-1 0 0-16,1-1-8 15,-1-2-4-15,1 0 0 16,1-4 0-16,-1-3-50 15,-4-6-225-15</inkml:trace>
  <inkml:trace contextRef="#ctx0" brushRef="#br0" timeOffset="90207.1519">21567 3309 345 0,'0'0'169'0,"0"0"-79"0,0 0-35 15,0 0 18-15,0 0 12 16,0 0-72-16,-2 0 26 16,7 0 42-16,3 0-60 15,2 0 34-15,-1 0-36 16,1 0-13-16,4 0 30 15,-1 0-34-15,2 0 9 16,-3-3-11-16,-1 1 20 16,-3 0-21-16,-5 1 1 15,-1-1 0-15,-2 2-6 16,0 0 10-16,0 0-4 0,-12 0 0 16,-6 0 21-16,-4 0-19 15,-4 0-2-15,4 6 5 16,6-2-15-16,2-1 20 15,3-1-10-15,4 1 1 16,6-3 14-16,-1 0-1 16,2 0-14-16,0 0 1 15,0 0-8-15,0 0 10 16,12 0-3-16,7 0 0 16,1 0 9-16,4 0-22 15,1 0-22-15,1-7-162 16,-6-4-226-16</inkml:trace>
  <inkml:trace contextRef="#ctx0" brushRef="#br0" timeOffset="91383.9599">20276 3372 85 0,'0'0'424'15,"0"0"-284"-15,0 0-86 16,0 0 64-16,0 0-13 15,0 0-62-15,1 0 29 16,9 0-56-16,2 0 16 16,1 0-5-16,3-1-14 15,-2-3 2-15,1-1-15 0,2 1 0 16,-4 1-6-16,-2-4 12 16,-1 4-6-16,-5 2 0 15,-4-2 5-15,-1 3-17 16,0 0 5-16,0 0-55 15,0 0 52-15,-8 0-11 16,-6 3 4-16,-4 3 11 16,-3 2 12-16,0-2-9 15,-1 4 3-15,2-3 0 16,4-1-2-16,5-2 2 16,5-3 0-16,5 1 4 15,1-2 16-15,0 0-20 0,0 0 0 16,10 0 1-1,7 0 27-15,1 0-28 0,4-3 0 16,2 0-2-16,-3-1-107 16,-5 0-223-16</inkml:trace>
  <inkml:trace contextRef="#ctx0" brushRef="#br0" timeOffset="99454.1452">20708 3166 516 0,'0'0'90'16,"0"0"-80"-16,0 0 18 15,0 0 61-15,0 0-49 0,0 0 24 16,0 78-44-16,0-56-16 16,0 1-2-16,-3 2-2 15,-7-1-115-15,-6-7-297 16</inkml:trace>
  <inkml:trace contextRef="#ctx0" brushRef="#br0" timeOffset="157069.8393">15957 15843 34 0,'0'0'424'15,"0"0"-364"-15,0 0-52 16,0 0 14-16,0 0 52 16,0 0-51-16,0 0 29 15,0 0-48-15,-44 7 1 16,46 1 44-16,13-3-48 16,11-1 20-16,13-2 23 0,11-2-44 15,11 0 45-15,6 0-28 16,3-3-11-16,-2-1 15 15,-3-1-13-15,-4 0-8 16,-5 1 0-16,-10 1 13 16,-8 1-19-16,-10 0 6 15,-8-1 0-15,-5 2-24 16,-6 0-50-16,0-4-59 16,1-2-42-16,1-4-158 15</inkml:trace>
  <inkml:trace contextRef="#ctx0" brushRef="#br0" timeOffset="157737.1904">18382 15715 437 0,'0'0'78'0,"0"0"-45"0,0 0-25 15,0 0 84-15,0 0-41 16,0 0 4-16,-43 0-46 15,55 3 13-15,17-2 27 16,11 1-11-16,14-2-24 16,8 0 30-16,8 0-36 15,2 0-8-15,0 0 4 0,-5 0 20 16,-1 0-33 0,-4 0 9-16,-7 0 0 0,-6-2-6 15,-10 1 6-15,-6-1-81 16,-6 2-9-16,-3-1-98 15,-7-2-12-15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55:52.793"/>
    </inkml:context>
    <inkml:brush xml:id="br0">
      <inkml:brushProperty name="width" value="0.05292" units="cm"/>
      <inkml:brushProperty name="height" value="0.05292" units="cm"/>
      <inkml:brushProperty name="color" value="#FF0000"/>
    </inkml:brush>
  </inkml:definitions>
  <inkml:trace contextRef="#ctx0" brushRef="#br0">13866 1828 124 0,'0'0'81'0,"0"0"-51"0,0 0 4 15,0 0 30-15,0 0-31 16,0 0 36-16,0 0-25 15,0 0-4-15,-15 0 24 16,15 0-57-16,0 0 20 16,0 0-24-16,0 0 22 15,0 0-28-15,0 0 3 16,13 0 0-16,10 3 14 16,2 1-3-16,5-1-8 15,3 0-3-15,4 1 18 16,4-1-26-16,6-3 8 15,8 0 0-15,11 0-1 16,7 0 15-16,9-3-14 16,5-4 0-16,1-3 18 15,3 3-21-15,0 0 3 16,-5 1 0-16,-2-1-2 0,4-2 8 16,3 3-6-16,10-3 0 15,8-3 11-15,13-2-16 16,9 1 5-16,8-1 0 15,7 2-11-15,-3 2 13 16,-7 0-2-16,-3 1 0 16,-8 2 15-16,-10-7-15 15,-6 8 0-15,-9-5 2 16,-10 4-17-16,-5 1 26 16,-5 1-11-16,-5-1 0 15,-2 0 19-15,-3 1-4 16,-1 1-9-16,-8-1 10 0,-5 2 2 15,-7 1-8-15,-10 0-10 16,-3 1 3-16,-3-6 12 16,1 2 30-16,1 0-17 15,-1-2-27-15,-7 5 7 16,1-5 4-16,-5 3-12 16,-3 0 0-16,-2 3 9 15,-1 0-17-15,0 1 8 16,-3 0-39-16,-6-10-196 15</inkml:trace>
  <inkml:trace contextRef="#ctx0" brushRef="#br0" timeOffset="5638.4911">9791 3416 54 0,'0'0'171'0,"0"0"-130"15,0 0-26-15,0 0-13 16,0 0 60-16,0 0-39 16,0 0 9-16,0 0 18 15,46-10-44-15,-32 9 36 16,4-3-9-16,4 2-26 15,5-2 25-15,6 0-32 16,6 0 0-16,10-2 16 16,10 0 2-16,10-2-18 15,8 1 0-15,8-3 9 16,11 1-12-16,7-5 3 16,7 0 0-16,9 3-9 15,2-2 17-15,2 1-8 16,-3 6 0-16,3 1 14 0,4-1-24 15,-3 5 10-15,5 0 0 16,1-1-13-16,-2 2 15 16,2 0-2-16,6 0 0 15,-2-1 14-15,6-5-16 16,5-2 2-16,0-3 0 16,3 0-6-16,3 1 6 15,-5 1 0-15,2 4 0 16,-3 2 12-16,-9 2-14 15,-8 1 2-15,-6 0 0 16,-13 0-1-16,-9 0 1 16,-20 0 0-16,-15 0 0 0,-20 0 10 15,-13 0-20-15,-8 0 10 16,-9 0 0-16,-8 0-9 16,-5 0 17-16,-2 0-13 15,0-3 5-15,0 0 0 16,-6 3-18-16,-2 0-8 15,3 0-139-15,2-2-95 16</inkml:trace>
  <inkml:trace contextRef="#ctx0" brushRef="#br0" timeOffset="79427.6666">10076 11350 28 0,'0'0'25'16,"0"0"25"-16,0 0-27 0,0 0-11 16,0 0 5-16,0 0-2 15,0 0-5-15,0 0 15 16,0 0-25-16,-9-3 0 15,9 3 56-15,0 0-25 16,-2 0 20-16,2 0-51 16,-1 0 1-16,1 0 2 15,0 0 20-15,-2 0-16 16,2 0 5-16,-2 0 6 16,2 0 4-16,0 0-22 15,0 0 0-15,0 0 7 16,0 0-2-16,0 0-5 15,0 0 5-15,0 0 21 16,0 3-18-16,0-1-8 16,4 2 1-16,1-1 12 0,6-1 4 15,3 1-17 1,-1-3 0-16,7 4 20 0,0-3-26 16,0 2 6-16,3 0 0 15,-1-2-13-15,0 2 23 16,-1-2-10-16,1 0 0 15,2-1 23-15,1 0-29 16,-2 0 6-16,4 0 0 16,0-3-17-16,1-6 33 15,2 1-16-15,0 1 0 16,4-3 20-16,0 4-27 16,-2-2 7-16,-2 2 0 15,1 0-11-15,-3 1 19 16,0 0-8-16,1 2 0 0,-2 1 22 15,-1-1-29-15,1 0 7 16,-1 0 0-16,3 1-18 16,-3-1 31-16,4 3-13 15,-3-3 0-15,-2 3 17 16,2-1-25-16,-1 1 8 16,1 0 0-16,2 0-14 15,-4-2 16-15,2 2-2 16,-2-3 0-16,-2 3 13 15,-3-3-14-15,2 2 1 16,-2 0 0-16,3-2-11 16,2 0 18-16,-1-1-7 15,3-1 0-15,1 2 16 0,-1-1-32 16,1 1 16-16,-1 2 0 16,0 0-8-16,0-1 9 15,-2-1-1-15,-1 0 0 16,1 1 14-16,-1-1-15 15,0 0 1-15,-3 0 0 16,-2 0-15-16,1-2 20 16,0 2-5-16,2 0 0 15,-2 0 16-15,0 1-26 16,1-1 10-16,-1-2 0 16,3 1-10-16,-4 0 17 15,1 2-7-15,0-3 0 0,-1 0 11 16,-2 2-11-16,-2-2 0 15,3 2 1-15,-3-3-3 16,0 4 12-16,-3-1-10 16,0 2 3-16,-2-1 21 15,-1-1-10-15,-1 0-6 16,-1 0-1-16,-1 2 26 16,-1 0-17-16,1-1-16 15,0 1 0-15,1 1 23 16,-3 0-26-16,1 0 3 15,-4 0 0-15,1 0-12 16,-2 0 16-16,2 0-4 16,-1 0 0-16,3 0-72 0,0 0 4 15,-4 0-287-15</inkml:trace>
  <inkml:trace contextRef="#ctx0" brushRef="#br0" timeOffset="87800.5393">20149 11629 135 0,'0'0'2'0,"0"0"20"15,0 0 51-15,0 0-32 16,0 0 48-16,0 0-54 15,0 0 1-15,6-24 32 16,-6 24-66-16,0 0 46 16,0 0-18-16,0 0-15 15,0 0 14-15,0 0-17 16,7 0-11-16,2 0 28 16,2-1-7-16,6-2-17 15,0 3 4-15,5-3 18 16,3 3-24-16,5 0-3 15,3-2 0-15,6 1-11 16,4-4 27-16,3 1-16 16,7-2 0-16,1-1 23 0,2-1-30 15,-4 0 7 1,2-2 0-16,-5 2-15 0,-1-1 34 16,-6 2-19-16,-4-2 6 15,-6 2 19-15,-3 1-1 16,-5-1-24-16,-7 3 6 15,-1-1 50-15,-5 3-45 16,-4-1 15-16,-3 3-12 16,-2-2 9-16,-1 2-9 15,-1 0-14-15,0 0 0 16,0 0-13-16,0 0 22 0,0 0-9 16,0 0 0-16,0 0 25 15,2 0-31-15,-2 0 6 16,0 0 0-16,0 0-16 15,0 0 25-15,3 0-9 16,0 0 0-16,-2 0-58 16,2 0-36-16,-3 2-47 15,0 1-139-15</inkml:trace>
  <inkml:trace contextRef="#ctx0" brushRef="#br0" timeOffset="92886.4669">20648 11523 143 0,'0'0'49'15,"0"0"16"-15,0 0-61 16,0 0 62-16,0 0-24 16,0 0-16-16,0 0 37 15,-19-23-49-15,19 23 19 16,0-3 22-16,0 3-49 15,1-3 18-15,14 1-24 16,3 0 0-16,4-1 12 16,7 1 3-16,4 0 9 15,3-1 16-15,5 1-27 16,7-1 27-16,4 0-34 16,5 0-2-16,1 2 5 0,-1 1 9 15,3-1-18 1,-4-1 0-16,2 2 21 0,-1 0-26 15,0 0 5-15,5-1 0 16,2-2-2-16,-1 3 14 16,-2-1-12-16,-3-1 0 15,1 2 24-15,-1-3-34 16,-1 2 10-16,0 0 0 16,-4-2-16-16,2-2 31 15,0 4-15-15,-1-1 0 16,-1-1 21-16,-3 3-31 15,0 0 10-15,-2 0 0 16,1 0-4-16,-1 0 17 0,-3 0-13 16,-2 0 0-16,-3 0 21 15,1 0-30-15,-1 0 9 16,0 3 0-16,-1-1-17 16,4-1 26-16,-4 2-9 15,0 0 0-15,-2 0 18 16,-2-1-26-16,0-2 8 15,-1 0 0-15,1 0-24 16,-1 0 40-16,1 0-16 16,-1 0 0-16,2 0 19 15,-1 0-27-15,-1 0 8 16,1 0 0-16,-2 0-18 0,-3 0 31 16,-1 0-13-16,0 0 0 15,-2 0 20-15,-2 0-32 16,-4 0 12-16,1 0 0 15,-4 0-12-15,-4 0 30 16,-2 0-18-16,-1 0 8 16,0 0 12-16,1 0-3 15,0 0-17-15,0 0 0 16,3 0 4-16,-3 0 7 16,4 0-11-16,-1 0 5 15,3 0 22-15,-3 0-24 16,0 0-3-16,-5 0 0 15,0 0-9-15,-2 0 30 16,-3 0-21-16,0 0 0 16,-2 0 28-16,-1 0-14 0,0 0-14 15,1 0 0-15,1 0 19 16,-1 0-2-16,3 0-17 16,0 0 0-16,0 0 27 15,0 0-39-15,1 0 12 16,-1 0 0-16,3 7-35 15,-3 1-6-15,-2-7-228 16</inkml:trace>
  <inkml:trace contextRef="#ctx0" brushRef="#br0" timeOffset="115741.6667">8040 9118 427 0,'0'0'82'0,"0"0"-73"15,0 0-9-15,0 0 14 16,0 0 0-16,0 0 14 16,-31 92-14-16,28-61 62 15,1 1-70-15,1-6 3 16,1-8 19-16,0-5-19 16,0-7 9-16,0-3-18 0,0-3 18 15,0 0 90-15,0-9-18 16,0-14-15-1,1-11-74-15,4-4 28 0,-1-4-29 16,0 3 0-16,1-1 4 16,-1 2-7-16,-1 1 3 15,2 4 0-15,2 5-6 16,4 3 16-16,-1 8-12 16,1 8 2-16,-2 1 0 15,3 7-17-15,-3 1 17 16,4 0 0-16,-4 15-17 15,4 8 23-15,-4 4-6 16,-6 1 0-16,-3 0 8 16,0 1-21-16,0-3 13 0,-13-2 0 15,-2-2-9 1,1-5 23-16,3-3-14 0,3-8 0 16,1-1 22-16,7-5-49 15,0 0-13-15,4-8-165 16,13-15-380-16</inkml:trace>
  <inkml:trace contextRef="#ctx0" brushRef="#br0" timeOffset="116333.3752">8423 9003 72 0,'0'0'56'16,"0"0"7"-16,0 0 31 16,0 0 21-16,0 0 14 15,0 0-97-15,0 0 48 16,-1-19-33-16,1 18 2 15,0 1-44-15,-2 0 13 16,-1 12-24-16,-1 14 12 0,-6 6-2 16,5 4 48-16,-1 1-38 15,0 1 36-15,1-3-2 16,0-4-46-16,2-6 40 16,3-9-42-16,0-8 2 15,0-4-6-15,0-4 28 16,0 0-16-16,0-9 69 15,0-16-72-15,0-9 13 16,3 0-18-16,1-3 0 16,-1 0-14-16,1 0-7 15,-1 3 18-15,5 1 3 16,-3 8-6-16,6 4-12 16,0 8 18-16,-4 8 0 15,3 5-21-15,-2 0 16 16,3 0 5-16,-1 14 0 0,-1 6 8 15,-3 2-17 1,-2 2 9-16,-4 2 0 0,0-1-8 16,0-1 9-16,-7 0-1 15,-9 1 0-15,-1-3-48 16,-1-2-104-16,0-7-115 16</inkml:trace>
  <inkml:trace contextRef="#ctx0" brushRef="#br0" timeOffset="116469.3787">8367 9174 509 0,'0'0'86'0,"0"0"-66"15,0 0-12-15,0 0 53 16,91-29-61-16,-56 24 0 16,5 2-5-16,-2-5-303 15</inkml:trace>
  <inkml:trace contextRef="#ctx0" brushRef="#br0" timeOffset="116701.37">8857 9012 555 0,'0'0'94'15,"0"0"-94"-15,0 0 0 0,0 0 29 16,7 90-28-16,4-58 30 16,-3 0-15-16,-4 0-3 15,-4 0-12-15,0-2-1 16,-2-8-120-16,-12-8-98 16</inkml:trace>
  <inkml:trace contextRef="#ctx0" brushRef="#br0" timeOffset="116820.6779">8847 9155 433 0,'0'0'10'0,"0"0"10"15,0 0-20-15,106-34-10 16,-69 26-83-16</inkml:trace>
  <inkml:trace contextRef="#ctx0" brushRef="#br0" timeOffset="117299.5516">9416 8981 526 0,'0'0'105'0,"0"0"-85"15,0 0-1-15,0 0-8 16,-4 72-4-16,4-45 82 15,0 3-53-15,3-2 3 16,3 0 6-16,0-6-33 16,-1-6 11-16,-4-5-23 15,1-6 0-15,-2-4 9 16,0-1 3-16,0-3 73 16,0-17-29-16,0-9-35 15,-3-3-23-15,-3-4 2 16,1 0 0-16,5-5-10 15,0 1 10-15,0 3-1 16,3 7-11-16,10 7-7 16,4 10-4-16,0 6 12 0,-1 5 7 15,4 2-14-15,-3 0 15 16,1 6 3-16,-5 13 0 16,-1 2 9-16,-11 3-23 15,-1 3 14-15,-1-2 0 16,-20 0-17-16,-1-4 23 15,1 1-6-15,2-6 0 16,4-4 12-16,7-1-36 16,8-8-112-16,0-3-104 15</inkml:trace>
  <inkml:trace contextRef="#ctx0" brushRef="#br0" timeOffset="117660.372">9894 8981 440 0,'0'0'114'0,"0"0"-87"15,0 0 61-15,0 0 1 16,0 0-52-16,-82 68 40 16,72-42-51-16,4 1-7 15,4 3 3-15,2 0-7 16,0-1-15-16,11-2 2 15,8-4 19-15,5-4-42 16,1-10-180-16,1-9-91 16</inkml:trace>
  <inkml:trace contextRef="#ctx0" brushRef="#br0" timeOffset="118283.9157">10020 9056 553 0,'0'0'93'0,"0"0"23"15,0 0-17-15,0 0-76 16,0 0 11-16,0 0-30 16,-4 22-4-16,4-1 37 15,0 6-17-15,0 1-7 16,0-1 27-16,0-1-32 15,0-3 25-15,0-9-33 0,0-6 2 16,0-5-11 0,0-3 29-16,0 0-15 0,0-11 54 15,0-12-29-15,0-9-5 16,0-2-25-16,3-2 0 16,-3 2-13-1,3 7 10-15,2 1 3 0,-2 8 0 16,6 4-2-16,-2 4-22 15,2 6 14-15,-2 2-21 16,0 2 27-16,4 0-36 16,-3 2 16-16,1 10 24 15,-3 2-63-15,-3 3 56 16,-3 0-50-16,0-1 21 16,0 0 23-16,0-2-73 15,-2-5 52-15,2 0 14 16,0-5-62-16,0-4 43 0,2 0-16 15,10 0 55-15,6 0-9 16,-2-1 15-16,-1 1-6 16,-5 0 8-16,-5 0-1 15,-2 0 20-15,-3 10-6 16,0 5 51-16,-6 4 6 16,-13 3-41-16,3 0 37 15,0 0-37-15,4-4-20 16,6-2-11-16,3-5-6 15,3-5-11-15,0-6-83 16,6 0-100-16,14-10-41 16</inkml:trace>
  <inkml:trace contextRef="#ctx0" brushRef="#br0" timeOffset="118509.025">10382 9026 525 0,'0'0'100'0,"0"0"-9"16,0 0-54-16,0 0 38 15,85 6-47-15,-64 13-5 16,-4 3 24-16,-3 7-43 16,-8 7 50-16,-6 2-54 15,-2 6 18-15,-21-3-48 16,-9-3-4-16,-5-4-135 0,-5-9-30 15,-12-6-305-15</inkml:trace>
  <inkml:trace contextRef="#ctx0" brushRef="#br0" timeOffset="119226.1482">8246 9019 280 0,'0'0'79'0,"0"0"-12"16,0 0 3-16,0 0-34 16,-41 94 34-16,41-63-48 15,0 1 19-15,9 0-36 16,8 3 15-16,-1-7-21 0,7-6 1 16,-1-8-88-1,-2-11-162-15</inkml:trace>
  <inkml:trace contextRef="#ctx0" brushRef="#br0" timeOffset="119474.5785">8613 9034 375 0,'0'0'72'0,"0"0"-21"16,0 0 6-16,0 0-20 15,0 0 27-15,0 0-19 0,71 73-12 16,-68-40 33 0,-3 3-38-16,0 6-1 0,-9 1-10 15,-10 3 8-15,-7-3-31 16,-5-3 6-16,-5 1-17 16,-11-7-178-16,-16 0-373 15</inkml:trace>
  <inkml:trace contextRef="#ctx0" brushRef="#br0" timeOffset="122801.1093">4803 9281 332 0,'0'0'194'16,"0"0"-84"-16,0 0-50 15,0 0-46-15,0 0 60 16,0 0 8-16,0 0-49 15,0 63 38-15,0-30-57 0,0-2 24 16,0-1-12-16,0-4-21 16,0-4 29-16,0-9-30 15,0-4 7-15,0-6-16 16,0-3 34-16,0 0-28 16,0-5 45-16,0-15-35 15,0-9-12-15,0-3 1 16,0-4 0-16,0 0-5 15,0-1 19-15,0 0-14 16,0 2 0-16,0 4-8 16,5 8-4-16,4 9 12 15,-2 7-6-15,5 4-7 16,-3 3 22-16,6 0-9 16,-3 10 0-16,0 8 5 15,-2 6-6-15,-4 2 1 0,-1-1 0 16,-5 0-12-16,0-3 12 15,0-2 0-15,-8 0 0 16,-2-6-2-16,-1-1-1 16,1-4-72-16,-2-4-88 15,1-5-146-15</inkml:trace>
  <inkml:trace contextRef="#ctx0" brushRef="#br0" timeOffset="122914.9087">4803 9281 540 0</inkml:trace>
  <inkml:trace contextRef="#ctx0" brushRef="#br0" timeOffset="122958.2989">4803 9281 540 0,'91'58'110'0,"-83"-56"-90"0,2 0-5 16,6-1-15-16,6-1-30 0,3 0-114 0</inkml:trace>
  <inkml:trace contextRef="#ctx0" brushRef="#br0" timeOffset="123246.5222">5164 9087 528 0,'0'0'106'15,"0"0"-87"-15,0 0 83 16,-48 73 7-16,42-47-37 16,5 6-7-16,1 1-47 15,0-1 39-15,0-1-44 16,4-4-4-16,10-1 0 16,7-5-9-16,1-7 0 15,8-5-1-15,0-9-138 16,-1 0-213-16</inkml:trace>
  <inkml:trace contextRef="#ctx0" brushRef="#br0" timeOffset="123754.3343">5412 9144 651 0,'0'0'75'16,"0"0"-70"-16,0 0 90 15,0 0 19-15,0 0-88 16,-5 88 47-16,5-56-37 0,0-2-25 16,0 3 19-1,0-4-19-15,0-4-6 0,0-7-5 16,0-8 19-16,0-5-21 15,0-5 4-15,0 0-2 16,0 0 40-16,0-15-39 16,0-11 4-16,0-1-5 15,0-9 6-15,0-5-18 16,0-4-6-16,0-2-16 16,0 4 29-16,2 8-23 15,4 11 27-15,0 7-8 16,0 5 9-16,1 6-23 15,0 5 23-15,1 1 0 16,1 0 5-16,3 0 12 0,4 14-17 16,0 2 5-16,1 7 12 15,-1 3 10-15,-3 5-25 16,-3 4-1-16,-3-1 10 16,-2-3-4-16,-4-4-7 15,0-4 0-15,-1-6-7 16,0-4-24-16,0-6-115 15,0-7-328-15</inkml:trace>
  <inkml:trace contextRef="#ctx0" brushRef="#br0" timeOffset="123889.2422">5512 9299 615 0,'0'0'130'0,"0"0"-79"0,0 0 34 16,0 0-66-16,0 0-19 15,0 0-39-15,107-28-264 16</inkml:trace>
  <inkml:trace contextRef="#ctx0" brushRef="#br0" timeOffset="124241.2964">5771 9109 628 0,'0'0'120'0,"0"0"-50"16,0 0-15-16,0 0-42 15,0 0 60-15,0 0-7 16,-4 63-43-16,10-34 20 16,6 0-4-16,-4 2-34 15,0-2 34-15,1-3-25 16,0-6-10-16,-1-6 7 15,2-8-1-15,0-4-10 16,5-2 0-16,5-5 12 16,0-17-3-16,1-6-9 15,-3-2 0-15,-3-5-4 16,-4 3-4-16,-7 3-12 16,-2 7 0-16,-2 5-41 15,0 10 12-15,0 5-44 0,-5 2-194 16,1 0-191-16</inkml:trace>
  <inkml:trace contextRef="#ctx0" brushRef="#br0" timeOffset="124941.1314">6199 9110 719 0,'0'0'84'0,"0"0"-76"0,0 0 93 15,0 0-22-15,0 0-5 16,-7 79-30-16,7-47-37 16,3 2 45-16,6 1-51 15,-3 2 6-15,0-1 28 16,-2-5-24-16,1 0-11 15,-1-8 0-15,-3-6 16 16,-1-7-27-16,2-4 11 16,-2-6 0-16,3 0 8 15,0-7 4-15,-3-12-12 16,2-8 0-16,-2-2-10 16,0-6 3-16,0-3 7 0,0-5-5 15,-5 0-9 1,2-1 20-16,3 2-6 0,0 6 0 15,0 7-7-15,3 8-7 16,6 4 10-16,2 5-18 16,2 5 9-16,2 6-1 15,1 1 14-15,2 0-1 16,-3 0 4-16,1 11-21 16,-4 5 16-16,-4 2 2 15,-5 3-16-15,-3 0 23 16,0 1-7-16,-8-2 0 15,-4-3 17-15,2-4-18 0,3 0 1 16,7-3 0 0,0-2-11-16,6-1 13 0,14 0-2 15,4-1 0-15,3 4 19 16,-4 0-42-16,-4 5 10 16,-12 2-36-16,-7 1 49 15,0 5-9-15,-7-1 9 16,-12 3 0-16,-3 0 5 15,-3 0 31-15,3-4-21 16,5-4-12-16,7-4 3 16,7-6 12-16,3-4-36 15,0-3-2-15,12-3-220 16,9-17-223-16</inkml:trace>
  <inkml:trace contextRef="#ctx0" brushRef="#br0" timeOffset="125233.458">6678 9070 603 0,'0'0'50'15,"0"0"-48"-15,0 0 121 16,0 0-27-16,0 0 4 0,0 0-62 15,60 81-18 1,-42-56 32-16,-8 5-36 0,-1 1 29 16,-9 0-20-16,0 0-14 15,-7-3 22-15,-10-2-33 16,-2-6 0-16,2-3-9 16,6-8 4-16,3-8-65 15,8-1-133-15,0-12-327 16</inkml:trace>
  <inkml:trace contextRef="#ctx0" brushRef="#br0" timeOffset="125426.7581">7115 9085 737 0,'0'0'209'0,"0"0"-184"15,0 0 85-15,0 0-64 16,0 0-27-16,88-10-19 16,-49 7 0-16,-3 1-101 15,-8 2-271-15</inkml:trace>
  <inkml:trace contextRef="#ctx0" brushRef="#br0" timeOffset="125601.3686">7173 9322 73 0,'0'0'635'0,"0"0"-565"16,0 0 110-16,0 0-77 15,0 0-67-15,105 5-2 16,-61-10-32-16,-3 2-4 16,-5-2-58-16,-7 1-219 15,-9 1-6-15</inkml:trace>
  <inkml:trace contextRef="#ctx0" brushRef="#br0" timeOffset="153351.5952">1273 3205 365 0,'0'0'105'0,"0"0"-69"15,0 0 35-15,0 0 60 16,0 0-37-16,0 0 12 16,0 0-50-16,0 0-24 15,-15-56 46-15,12 55-53 16,3 1 24-16,-2 0-49 16,-6 0 17-16,0 7-17 15,-7 11 0-15,-6 5 9 0,2 3-8 16,1 4 9-16,0 3-10 15,4 1 0-15,1-1 28 16,4 2-26-16,9-8-2 16,0-2 0-16,3-5-12 15,19-9 36-15,11-8-22 16,12-3-2-16,13 0 15 16,5-14-2-16,-3-3-13 15,-10 2 0-15,-20 4-12 16,-9 7-5-16,-15 1 17 15,-6 3 0-15,0 0-18 16,0 0 16-16,-12 7-36 16,-9 7 38-16,-3 3 5 15,5-1 11-15,8-3-16 16,7 2 0-16,4-1 15 0,0-2-28 16,10-2 13-16,16 0 0 15,2-7-9-15,9-1 25 16,-2-2-16-16,2-2 0 15,-6-11 9-15,-9-2-29 16,-5-2 8-16,-5-2-15 16,-12 2 27-16,0-3-44 15,0 3 27-15,-18 3 3 16,-3 2-33-16,-1 5 44 16,4 6-36-16,3 1 26 15,3 0 3-15,3 11 17 16,3 6-7-16,5 3 0 15,1-2 14-15,0-2-20 16,11-3 6-16,6-5 0 0,7-6-3 16,4-2 20-16,2 0-17 15,4-18 5-15,2-7 14 16,0-6-8-16,-2-4-11 16,0-1 4-16,-4-2 8 15,-7 2 9-15,-7-1-18 16,-5 2 34-16,-3 4-29 15,-6 2 34-15,-2 7-28 16,0 5-12-16,0 8 32 16,0 6-16-16,0 3-18 15,0 0 0-15,0 0-41 0,-2 15 41 16,-6 7 0 0,-1 9 8-16,1 1-8 0,3 1 9 15,1 2-9-15,3 0 4 16,1-4 14-16,0 1-18 15,0-8 0-15,10-4 7 16,5-4-22-16,4-8 18 16,5-6-3-16,0-2 0 15,5-4 21-15,-2-14-4 16,7-6-17-16,-4-5 0 16,-2 2-11-16,-4-2 29 15,-5-1-18-15,-2 3 0 0,-6 0 12 16,-5 3-12-1,-4 5 0-15,-2 6 0 0,0 8-16 16,0 2 13-16,0 3 3 16,0 0 0-16,0 0-34 15,0 6 34-15,-8 11 0 16,-2 5 8-16,1 4-23 16,3 1 32-16,1 2-17 15,2 0 0-15,2-2 15 16,1 0-22-16,0-4 7 15,0-4 0-15,4-2-6 16,7-7 12-16,6-4-6 16,2-6 5-16,5 0 10 15,1-6-2-15,3-11-13 16,-1 1 3-16,-6-3-7 16,-4 2 15-16,-1 2-11 15,-4 2 0-15,-3 2 13 0,-5 2-15 16,-2 4 2-16,5-1 0 15,-7 3 0-15,0 1 13 16,0 2-13-16,0 0 0 16,0 0-18-16,-4 0-1 15,-1 5 17-15,-4 13 2 16,-1 6-10-16,1-1 22 16,3 2-12-16,-1-1 0 15,7-1 19-15,0-3-28 16,0-3 9-16,4-3 0 0,7-5-6 15,3-5 12 1,0-2-6-16,8-2 5 0,-1 0 12 16,2-10-12-16,0-6-5 15,0-4 5-15,-4 3-21 16,-7-3 27-16,-3 4-11 16,-4 4 0-16,0 1 7 15,-3 2-14-15,-1 2 7 16,2 0 0-16,0 0-6 15,3 4 8-15,4-3-2 16,7 3 0-16,1-1-23 16,5 0 9-16,-3 1 6 15,-2 0-17-15,-1 0 12 16,-6 1-13-16,-5-1 26 16,-3 1 0-16,-3 2 15 0,0 0-31 15,-3 0 16-15,-13 0-37 16,-5 3 30-16,-3 11 14 15,-1 5 2-15,3 2-9 16,5 4 15-16,7 2-19 16,5-1 4-16,5 0 0 15,0-5-7-15,5-3 14 16,14-3-7-16,5-7 9 16,4-6 7-16,5-2-12 15,3-5-4-15,4-12 0 16,2-8-2-16,-2-5 18 15,1-7-16-15,2-1 0 0,-3-2 26 16,-4 0-27-16,-5 2 1 16,-10 1 0-16,-4 4 22 15,-7 2-8-15,-6 2-12 16,-2 10 12-16,1 5 6 16,-3 4-5-16,0 10-15 15,0-2 4-15,0 2-13 16,0 0-3-16,-6 10 12 15,-9 13-9-15,0 6 36 16,2 6-22-16,4-2-5 16,4-2 0-16,5-2-11 15,0-6 14-15,5-6-3 16,11-3 0-16,3-7-10 0,5-7 1 16,2 0-55-16,-5-7-101 15,-5-18-255-15</inkml:trace>
  <inkml:trace contextRef="#ctx0" brushRef="#br0" timeOffset="153497.1576">2949 3222 608 0,'0'0'183'0,"0"0"-78"16,0 0-76-16,0 0-19 15,0 0 11-15,0 0-21 16,97-5-253-16,-70 5-326 0</inkml:trace>
  <inkml:trace contextRef="#ctx0" brushRef="#br0" timeOffset="154101.5752">3162 3449 712 0,'0'0'177'16,"0"0"-115"-16,0 0-21 15,0 0 54-15,0 0-47 16,0 0-32-16,69-27 16 16,-41 14-22-16,-4 0-10 15,-4-2 0-15,-4 4 13 16,-7-2-7-16,-6 1-6 16,-3 5 0-16,0 0-13 0,0 6 3 15,-6 1 3-15,-2 0-9 16,0 0 22-16,2 4-11 15,1 6 5-15,4 3 0 16,1-3-1-16,0 4 6 16,6-3-5-16,13-5 2 15,3-3 19-15,1-3-16 16,3 0-5-16,0-5 0 16,-4-10-6-16,-5-2 20 15,2 0-14-15,-8 0 0 16,-3 0 12-16,-3 0-12 15,-5 1 8-15,0 2-5 0,0 0 38 16,0 6-38-16,0 3 14 16,0 4 8-16,0 1-3 15,0 0-13-15,0 0-9 16,0 6 0-16,0 10-16 16,3 6 24-16,3 3-8 15,2 2 2-15,-3 1 13 16,0 1-11-16,1-3 2 15,0-4 1-15,1-5 15 16,-2-9-16-16,2-4-6 16,2-4 9-16,2-1 7 15,4-20 30-15,11-8-46 16,-3-7 8-16,4 0-31 0,-8 1-36 16,-1 7-54-16,-10 9-88 15,-3 10-298-15</inkml:trace>
  <inkml:trace contextRef="#ctx0" brushRef="#br0" timeOffset="155000.5078">3703 3442 364 0,'0'0'130'0,"0"0"-22"16,0 0 8-16,0 0 52 15,0 0-69-15,80-6-4 16,-52-10-64-16,-1-4-20 0,3 0 3 15,-8-2-2-15,-4 2-12 16,-8-1 8-16,-8 5 10 16,-2-1 13-16,0 4-22 15,-2 5 6-15,-9 4-27 16,-1 4 12-16,-3 0 0 16,1 13-6-16,3 6 21 15,5 0-15-15,2-1 0 16,4-2 3-16,4-3 0 15,15-6 0-15,5-4-3 16,4-3 1-16,6 0 25 16,-2-10-23-16,2-9-3 15,-3-5 8-15,-5 2-21 16,-8 2 23-16,-8 3-10 16,-4 3 0-16,-6 3 19 0,0 3-29 15,0 5 10-15,0 1-4 16,-6 2-26-16,1 0 26 15,-2 5 4-15,0 8 0 16,5 4 20-16,1 0-20 16,1-1 3-16,0 1 12 15,0-5-9-15,10-1 5 16,5-2-11-16,3-5 0 16,4-4 11-16,2 0-12 15,0 0 1-15,-1-4 0 16,-9-2-5-16,-6 5 8 15,-7 1-3-15,-1 0 0 0,0 0 6 16,0 0-22-16,0 3 4 16,-3 14 12-16,-1 3 13 15,1-3-10-15,3 0-3 16,0-2 0-16,0-4 18 16,3-2-22-16,9-6 4 15,8-3 0-15,6 0 8 16,4-9-6-16,-2-12-2 15,-1 1 0-15,-4-2-8 16,-4 5 8-16,-7 2 0 16,0 4 6-16,-6 3-21 15,-5 2 29-15,1 5-14 16,-2 1 0-16,0 0 11 0,0 0-28 16,0 8 17-16,0 13 0 15,0 8-7-15,0 3 22 16,-5 0-15-16,-1 3 0 15,-4-6 4-15,2-1-7 16,-2-1 3-16,1-6 0 16,1-7-15-16,6-7 20 15,2-7-5-15,0 0 5 16,0-5 13-16,20-15-6 16,10-5-12-16,6-3-15 15,3 6-14-15,2 3-97 16,1 5-153-16,-1 2-146 15</inkml:trace>
  <inkml:trace contextRef="#ctx0" brushRef="#br0" timeOffset="155772.7801">5324 3433 672 0,'0'0'64'0,"0"0"-62"0,0 0 100 16,0 0 16-16,0 0-51 15,85 14 14-15,-48-31-59 16,2-5-15-16,-3-2 16 16,-6 4-16-16,-11 3-7 15,-7 3 0-15,-5 2 19 16,-4 5-19-16,-3 3 0 15,0 4 2-15,-3 0 4 16,-9 0-6-16,-3 6 0 16,-5 8 5-16,3 1 4 0,4 4-9 15,7-2 0 1,4 1 7-16,2-1-16 0,0-2 18 16,17-1-9-1,8-6 0-15,3-2 25 0,8-6-25 16,3 0 0-16,0-6-16 15,-2-10 7-15,-3-2-13 16,-5-2 22-16,-9-1-1 16,-6-2 15-16,-8-1-14 15,-6 2 0-15,0 2 5 16,0 5 23-16,-15 4-23 16,-3 3-5-16,0 5 0 15,-4 3 1-15,3 0-1 16,3 4 0-16,7 6-23 0,8-2-4 15,1 2-129-15,12-5-101 16,16-2-133-16</inkml:trace>
  <inkml:trace contextRef="#ctx0" brushRef="#br0" timeOffset="157572.8327">5976 3324 486 0,'0'0'226'0,"0"0"-64"15,0 0-27-15,0 0-56 16,-84 9 6-16,71 1-82 0,5 7 31 16,5 1-34-1,3 4 1-15,0 3 20 0,12-1-21 16,15-5 0 0,7-6 1-16,11-7 13 0,6-6-14 15,4 0 0-15,-3-16 11 16,-4-8-13-16,-8-3 2 15,-4-4 0-15,-9 0-13 16,-11 0 23-16,-7 0-10 16,-9 1 2-16,0 3 6 15,-6 4 36-15,-6 3-22 16,-1 4-19-16,1 7 38 16,7 3-31-16,2 4 24 15,3 2-22-15,0 0 0 16,0 0-5-16,0 0-7 15,0 10 0-15,0 9-15 0,0 8 32 16,0 3-17 0,0 6 2-16,3 0 15 0,-1 3 9 15,-2-3-25-15,0-2 3 16,0-8 6-16,0-11 3 16,-2-6-13-16,1-8 0 15,1-1 9-15,0 0 5 16,1-14-12-16,16-11-2 15,2-9 0-15,8 1-27 16,1 6 1-16,1 9 1 16,-4 9-25-16,-3 9 46 15,-7 0-26-15,-4 2 21 16,2 13-6-16,-4 4 3 0,-1 1 12 16,5-1-2-1,-2-2 21-15,3-3-27 0,3-4 8 16,4-8 0-16,2-2-7 15,-1 0-7-15,3-2-7 16,-7-10 0-16,-8 3-28 16,-5-1 43-16,-5 5 6 15,0 4-27-15,-2 1 21 16,-13 0-21-16,-7 12 27 16,1 6 18-16,3-1-12 15,3 3 32-15,8 0-29 16,7-4-8-16,0-2 9 0,4-2 5 15,14-7-15 1,7-5 0-16,0 0 14 0,10-9-16 16,-4-10 2-16,-5-2-28 15,-5 0 27-15,-11 2-29 16,-7 1 28-16,-3 4-14 16,0 2-3-16,-15 6 10 15,-4 6 5-15,5 0 4 16,1 0-18-16,-2 5 22 15,6 4-4-15,6 2 0 16,1-1 5-16,2 2-14 16,0 0 9-16,8-2 0 15,10-1-8-15,7-4 21 16,4-3-13-16,2-2 0 16,0 0 9-16,-2-5-15 0,-1-7 6 15,-2-4 0-15,0-4 48 16,-5 1-45-16,-6-5 23 15,-3 4 21-15,-6-1-47 16,-6 2 63-16,0 5-34 16,0 5-19-16,-3 2 22 15,-1 7-27-15,-4 0-5 16,5 0 0-16,-5 16 7 16,-2 9 17-16,3 4-24 15,0 1 7-15,6-5-2 16,1-7 12-16,0-2-17 15,15-6 0-15,9-5 10 0,4-5-10 16,2 0 0-16,0-4 0 16,-2-13-1-16,-7 0 17 15,-6-3-16-15,-6 5 0 16,-6 1 12-16,-3 0-20 16,0 7 8-16,0 2 0 15,0 0-9-15,-7 5-17 16,1 0 24-16,0 0-2 15,-2 12 5-15,4 1-7 16,4 0 6-16,0 0 0 16,0-1-16-16,10-3 1 15,4-4 15-15,5-2 0 16,2-3-31-16,4 0 28 16,-1-11-34-16,1-5-5 15,-2-3 38-15,-3 2-33 0,-4-2 37 16,-6 4 0-16,-4-1 7 15,-6 4-10-15,0 3 3 16,0 4 0-16,0 3 18 16,-9 2-14-16,2 0-4 15,-4 7 7-15,5 10 0 16,2 5 32-16,4 4-39 16,0 4 6-16,0 1 31 15,0-3-36-15,0-2 14 16,0-2-15-16,0-4 19 0,0-6-29 15,0-2 10-15,-2-5 0 16,2-4-9-16,0-3 18 16,0 0-19-16,0 0 5 15,9-13-42-15,8-5 43 16,6-7-26-16,3 0-1 16,-3-1 19-16,0-1-8 15,-1 0 20-15,-1 2 0 16,-1 0 11-16,-4 1-16 15,2 0 5-15,-2 2 0 16,-2-1-7-16,4 1 21 16,-4 1-14-16,-3 0 0 15,0 6 17-15,-3 2-9 16,-5 7-8-16,0 1 3 16,-3 4 9-16,0 1 9 0,0 0-31 15,-3 1 10-15,-13 19 0 16,-6 9-3-16,5 5 3 15,4 5 0-15,5-1 1 16,7-4 7-16,1-5-8 16,0-5 0-16,9-10 13 15,10-8-36-15,3-6-28 16,-1-2-70-16,-4-17-228 16</inkml:trace>
  <inkml:trace contextRef="#ctx0" brushRef="#br0" timeOffset="157707.2429">7524 3268 784 0,'0'0'45'16,"0"0"-26"-16,0 0-13 15,0 0-6-15,0 0-1 16,0 0-83-16,83 34-272 16</inkml:trace>
  <inkml:trace contextRef="#ctx0" brushRef="#br0" timeOffset="158204.2953">7618 3487 324 0,'0'0'495'15,"0"0"-403"-15,0 0-30 0,0 0 38 16,0 0-58-16,0 0 23 16,62 0-52-1,-33-7 11-15,1-2-17 0,-2-6-7 16,0 1 0-16,-2-6-5 15,-4-3 12-15,-4-1-7 16,-5-1 0-16,-6 0 19 16,-3 5-16-16,-4 1-1 15,0 5 3-15,0 5 46 16,0 4-47-16,0 2 13 16,-2 3 9-16,-2 0-4 15,-2 0-13-15,-2 11-9 16,0 7 3-16,0 2 11 15,2 1-7-15,4 2 3 16,2 0-10-16,0-2 23 0,0-3-27 16,8-3 4-16,4-4 0 15,4-5-13-15,-2-6 31 16,8 0-18-16,-1 0 0 16,3-17 15-16,-1-5-9 15,3-3-6-15,-1-3 0 16,-2 2 8-16,-7 1 5 15,-1 1-13-15,-6 8 0 16,-3 5 19-16,-3 4-21 16,0 5 2-16,-2 2-7 15,1 0-4-15,-1 7-120 16,-1 13 17-16,0 5-78 16,0 3-334-16</inkml:trace>
  <inkml:trace contextRef="#ctx0" brushRef="#br0" timeOffset="158552.8847">8144 3476 757 0,'0'0'74'16,"0"0"56"-16,0 0 61 15,0 0-144-15,105-29 15 16,-69 15-4-16,-1-3-57 16,-2 1 41-16,0 0-42 15,-5 2 4-15,-9 1-6 0,-4 3 2 16,-8 1 0-16,-6 4-1 15,-1 2 9-15,0 3-16 16,-12 0-11-16,-6 0 19 16,-1 13 3-16,1 2 10 15,2 5-13-15,6 1 21 16,6 0-5-16,4 1 7 16,0-5-19-16,0-3-1 15,17-3 22-15,8-6-5 16,7-3-20-16,12-2 0 15,2 0 22-15,5-8-47 16,-1-7 5-16,-5 6-117 16,-10-1 11-16,-7 0-599 0</inkml:trace>
  <inkml:trace contextRef="#ctx0" brushRef="#br0" timeOffset="159304.0037">8043 3309 410 0,'0'0'178'0,"0"0"-43"16,0 0-29-16,0 0 42 16,0 0-73-16,0 0 16 15,-3-37-22-15,3 37-56 0,0 0 29 16,0 0-42-16,1 0 4 15,10 17 12-15,1 8-1 16,-2 5 17-16,4 3-9 16,-4-2-10-16,3-3 20 15,-2-5-30-15,-1-7 4 16,0-6 17-16,-2-6-17 16,0-4-7-16,2 0 37 15,4-9-36-15,3-15 41 16,3-5-42-16,-1-3 0 15,-5-6-14-15,5 2-38 16,-5 7-45-16,-3 9-48 16,-4 11-249-16,-3 9-428 15</inkml:trace>
  <inkml:trace contextRef="#ctx0" brushRef="#br0" timeOffset="159604.1139">8279 3496 520 0,'0'0'139'0,"0"0"-35"16,0 0 75-16,0 0-82 15,0 0-58-15,104-40 33 16,-84 20-67-16,3 0-3 16,-7 2 15-16,-3 0 3 15,-7 0-8-15,-5 6 7 16,-1 3-15-16,0 6 68 0,0 3-70 15,-12 0-1-15,-1 3 4 16,1 8 5-16,3 8 17 16,2 1-27-16,7 1 8 15,0-2-21-15,11 1 22 16,13 0-18-16,4-6-47 16,-2-4-204-16,1-9-601 15</inkml:trace>
  <inkml:trace contextRef="#ctx0" brushRef="#br0" timeOffset="160867.9166">9179 3495 787 0,'0'0'93'0,"0"0"-89"16,0 0 12-16,0 0 85 15,107 1-74-15,-63-12 29 0,1-4-28 16,-5-4-22 0,-10 1 14-16,-12 1-20 0,-12 0 0 15,-6-1-3-15,0 4 5 16,-20 2-2-16,-8 4 0 15,3 6 0-15,1 2-15 16,4 0 16-16,5 10-1 16,10 6 3-16,5 0 17 15,0 3-20-15,1 0 0 16,14-2 18-16,9 3-25 16,4-9 7-16,4-1 0 15,2-6 10-15,7-4 3 16,-5 0-10-16,-1-9-3 15,-5-6 8-15,-4-3-7 0,-5-2-1 16,-8 0 0-16,-5 2-2 16,-3 2 16-16,-5 2-14 15,0 2 4-15,0 1 7 16,0 5 30-16,0 1-40 16,-3 5 5-16,1 0-6 15,-1 0-4-15,-2 15 4 16,0 9-2-16,-1 8 23 15,0 4-8-15,3-2-13 16,1 0 0-16,2-6 31 16,0-3-22-16,0-6 4 15,0-8-13-15,9-5 11 16,4-6-8-16,10-5-3 0,8-17 0 16,7-7 0-1,-1 0-46-15,-4-2-64 0,-9 6-208 16,-14 4-371-16</inkml:trace>
  <inkml:trace contextRef="#ctx0" brushRef="#br0" timeOffset="161802.9424">9848 3581 452 0,'0'0'177'0,"0"0"-15"16,0 0-36-16,0 0 7 0,0 0-55 15,0 0-21-15,70 15 12 16,-49-26-58-16,2-1 2 16,-6 1 4-16,-1-1-9 15,-5 2 30-15,-4 0-38 16,-1 0 1-16,-3-1 0 16,-3 2 0-16,0-2-1 15,0 5 0-15,0 1 7 16,0 2-26-16,0 3 17 15,0 0-1-15,-10 0-23 16,-1 8 41-16,0 4-15 16,0 3 0-16,3 4 13 15,4 0-12-15,2 1-1 0,2 0 0 16,0-3-13 0,0-4 23-16,11 0-10 0,5-9 0 15,7-4 15-15,8 0-17 16,9-6 2-16,4-11 0 15,0-3-12-15,-5 3 21 16,-5 4-9-16,-8 4 0 16,-10 4 2-16,-7 3-14 15,-3 2 12-15,-4 0 0 16,-2 10-23-16,0 5 32 16,0 3-9-16,0 2 0 15,0-1 17-15,-2-5-21 16,2-4 4-16,0-3 0 15,5-6-24-15,14-1 44 0,3-1-21 16,8-15 1 0,2-3-21-16,2-1 7 0,-3-2 14 15,-1 3 0-15,-4-1-25 16,-3 0 30-16,0 0-5 16,-4 1 0-16,-5 1 18 15,0-1-13-15,-3 2-5 16,-6 3 0-16,-1 1 17 15,-4 8 3-15,0 1-17 16,0 4-3-16,-4 0 1 16,-9 2-12-16,-4 12 11 15,3 6 0-15,1 1-6 0,5 3 30 16,2 1-24-16,6 1 0 16,0-4 19-16,0-3-10 15,11-6-9-15,6-6 0 16,5-7 5-16,7 0 10 15,3-9-15-15,5-13 0 16,-5-4-42-16,-3-4 1 16,-11-3-68-16,-6-4-90 15,-9 5-35-15,-3 5-73 16,-6 11 133-16,-11 11 174 16,-5 5 106-16,2 0-31 15,1 14 23-15,2 0 39 16,9 2 57-16,2-2-91 0,6-2-8 15,0 1-26-15,6-1-68 16,22-3 44-16,14 3-45 16,13 0-4-16,8 1-1 15,-5-2-387-15</inkml:trace>
  <inkml:trace contextRef="#ctx0" brushRef="#br0" timeOffset="163017.7759">10607 3543 216 0,'0'0'323'16,"0"0"-237"-16,0 0 69 15,0 0-54-15,0 0-35 16,0 0 38-16,48-73-84 16,-29 49 16-16,5-3 15 15,-2-3-48-15,-1-2 35 0,-5 2-13 16,-3 4-9-16,-3 0 25 15,-7 11-26-15,0 7-9 16,-3 5 17-16,0 3-7 16,0 0-32-16,0 14 3 15,-10 11 13-15,-4 10 3 16,2 4 9-16,4 0-12 16,6-4 0-16,2-4 23 15,0-9-27-15,0-4 4 16,11-8-48-16,2-7 11 15,1-3-119-15,-3-7-158 16,-5-17-397-16</inkml:trace>
  <inkml:trace contextRef="#ctx0" brushRef="#br0" timeOffset="163163.7897">10735 3389 641 0,'0'0'164'15,"0"0"-149"-15,0 0 1 16,0 0 97-16,0 0-64 15,0 0 0-15,120 53-36 16,-55-48-13-16,6-5-26 16,-5 0-439-16</inkml:trace>
  <inkml:trace contextRef="#ctx0" brushRef="#br0" timeOffset="170901.7987">12076 3198 702 0,'0'0'190'16,"0"0"-165"-16,0 0-21 15,0 0 22-15,0 0 46 16,0 0-72-16,0 0 16 16,-91 76 36-16,78-45-49 15,-2 2 38-15,3 6-19 16,0-2-11-16,3 3 27 0,5 1-33 16,4-2-2-16,0 4-3 15,6-2 20-15,17 0-20 16,13-7 0-16,15-3-46 15,7-14-117-15,5-17-288 16</inkml:trace>
  <inkml:trace contextRef="#ctx0" brushRef="#br0" timeOffset="171749.5547">12748 3272 586 0,'0'0'80'0,"0"0"-14"15,0 0 56-15,0 0 16 0,0 0-26 16,0 0-86-16,-4-9-14 15,0 14-12-15,2 12 32 16,-2 7-25-16,0 5 12 16,2 3-19-16,0 6 48 15,-1-1-48-15,2-1 22 16,-3-4 2-16,2-2-13 16,1-6 11-16,1-6-22 15,0-8 0-15,0-4-2 16,0-6 10-16,0 0-8 15,0-16 10-15,1-9 7 16,8-9-16-16,-2-4-1 16,1-5 2-16,1-3-22 15,0 2 18-15,-2 1 2 16,-2 3-2-16,2 6 3 0,-1 5-1 16,0 5 0-16,0 8 1 15,-1 6-10-15,-1 7 9 16,-1 2 0-16,0 1 0 15,6 0-13-15,2 8 9 16,9 12 4-16,0 6 0 16,2 2 1-16,-4 3 12 15,-2 0-13-15,1 1 4 16,-5 1 19-16,-2-3-17 16,-4-2-6-16,0-5 0 15,0-5-13-15,-4-6 13 16,-1-4-91-16,-1-8-105 0,-1 0-298 15</inkml:trace>
  <inkml:trace contextRef="#ctx0" brushRef="#br0" timeOffset="171912.3853">12840 3395 353 0,'0'0'466'15,"0"0"-421"-15,0 0-1 16,0 0 54-16,0 0-88 15,83-18 18-15,-40 12-28 16,5-1-7-16,0-2-130 16,-9-2-417-16</inkml:trace>
  <inkml:trace contextRef="#ctx0" brushRef="#br0" timeOffset="172757.3701">13547 3378 333 0,'0'0'338'0,"0"0"-278"16,0 0 37-16,0 0 26 15,0 0-71-15,0 0-16 0,6 23-1 16,-6 3 5 0,0 3-6-16,0 0-16 0,0-1-12 15,-3-2-6-15,0-3-9 16,3-5-4-16,0-11-311 15,6-7-388-15</inkml:trace>
  <inkml:trace contextRef="#ctx0" brushRef="#br0" timeOffset="173520.8198">13926 3232 650 0,'0'0'247'0,"0"0"-193"0,0 0-11 16,0 0 60-16,0 0-40 15,0 0-63-15,9 14 24 16,-4-2-5-16,5 2 2 15,-3 3 3-15,0 3-16 16,1 2 14-16,-5 2-7 16,4 1-10-16,-2-2 13 0,-1-1-18 15,1 0 0 1,-2-5-3-16,0-6 11 0,-2-3-8 16,1-7 0-16,-2-1 18 15,0 0-8-15,0 0-10 16,0-16 0-16,0-5-1 15,0-6-12-15,-6-2 10 16,-6-4-2-16,0-1-3 16,-3 1-11-16,5-3 19 15,-1 3 0-15,2 3-4 16,8 0 3-16,1 3 1 16,0 5 0-16,4-1 12 15,13 3-16-15,3 3 4 16,3 2 0-16,4 5-15 0,-2 2 12 15,2 5 3 1,-5 3 0-16,-2 0-1 0,-3 3-6 16,-6 12 7-16,-5 3-4 15,-6 6-7-15,0 2 0 16,-18-1 11-16,-3-1 0 16,5-5 7-16,2 1-1 15,8-9-6-15,5 0 0 16,1-3-11-16,0-3 8 15,13 0 3-15,7 1 0 16,0-1 14-16,3 4-15 16,-7 0 1-16,-1 3 0 15,-8 2-10-15,-3 5 7 16,-4 1 3-16,0 5 0 16,-15 5 12-16,-5-2-2 0,0-3-5 15,3-4 0-15,4-8-2 16,7-5 2-16,4-7-10 15,2-1-37-15,5-6-140 16,14-18-241-16</inkml:trace>
  <inkml:trace contextRef="#ctx0" brushRef="#br0" timeOffset="173820.2624">14409 3098 134 0,'0'0'576'0,"0"0"-539"15,0 0 62-15,0 0 33 16,88 9-66-16,-61 5 39 16,1 2-54-16,-3 3-21 15,-2 4 22-15,-4 5-51 16,-8 3 36-16,-6 6-5 15,-5 5-26-15,0 5 28 16,-16 1-32-16,-7 2 2 16,-7-3-8-16,-6 3 3 15,-8 0-55-15,-12-4-123 16,-10-2-819-16</inkml:trace>
  <inkml:trace contextRef="#ctx0" brushRef="#br0" timeOffset="191343.9193">12867 3680 287 0,'0'0'175'0,"0"0"-138"0,0 0 39 15,0 0 2-15,0 0 21 16,0 0 37-16,0 0-82 15,0 0-19-15,0-23 31 16,0 21-50-16,0 2 26 16,0 0-39-16,0 0-1 15,0 0 4-15,0 0-4 16,0 8-2-16,0 5 28 16,0 2-26-16,0 2 19 15,-3 2-21-15,-3 1 6 16,-2 4-3-16,-2 1 7 15,-2 1-10-15,-2 2 9 16,-3 0-3-16,-1-4-2 16,1-2-1-16,3-1 3 15,1-4-9-15,3-1 8 0,0-2-5 16,1-5 0 0,-1 2 18-16,2-5-18 0,2 1 0 15,0-1 0-15,0-3-12 16,3 1 20-16,0 0-8 15,-1-1 0-15,2-1 11 16,2-2-12-16,0 0 1 16,0 0-3-16,0 0-17 15,0 0 12-15,0 0-30 16,0 0-24-16,0 0-113 16,0-9-108-16,0-1-269 15</inkml:trace>
  <inkml:trace contextRef="#ctx0" brushRef="#br0" timeOffset="191706.8356">12608 3909 542 0,'0'0'86'15,"0"0"1"-15,0 0-29 16,0 0 23-16,0 0-17 15,0 0-56-15,0 4 17 16,0 6 33-16,0 4-42 16,0 2 24-16,0 1-21 0,0 2 13 15,0 2-17 1,0 1 2-16,0 0 10 0,0-2-27 16,0-2 2-16,0-4 11 15,0-3-8-15,0-4-5 16,0-1 0-16,0-2 22 15,7-4-20-15,5 0-1 16,4 0-1-16,6-7 18 16,5-3-18-16,4-4 0 15,4-1-4-15,1 5-39 16,-2-1-90-16,-4 1-253 16</inkml:trace>
  <inkml:trace contextRef="#ctx0" brushRef="#br0" timeOffset="192644.1275">14082 3652 462 0,'0'0'121'0,"0"0"-65"16,0 0 46-16,0 0-39 15,0 0 26-15,0 0-47 16,-18 25-7-16,15-12 14 15,2 1-24-15,1 4 7 16,-2 1 15-16,2-1-39 16,0 3 30-16,0-1-18 15,0 4-18-15,0 1 38 16,0 4-39-16,0-2 8 16,3 1 4-16,6 1 2 15,0 1-5-15,5-1-10 16,-2 0 6-16,7-5-1 0,-2-2-5 15,2-4 0 1,3-2 6-16,1-3 9 0,1-2 3 16,3-2-18-1,1-5 4-15,-3-1-1 0,-1-3-1 16,-8 0-2-16,-3 0 0 16,-3 0 13-16,-4 0-14 15,-2-3 1-15,-1-4-52 16,3-2 8-16,-3-2-90 15,0 0-117-15,-3-4-123 16</inkml:trace>
  <inkml:trace contextRef="#ctx0" brushRef="#br0" timeOffset="192959.3477">14369 3989 604 0,'0'0'106'0,"0"0"24"15,0 0 20-15,0 0-106 16,0 0 3-16,0 0-45 16,7-2 1-16,11 13 31 15,-3 3-32-15,3 2-2 16,-6 1 13-16,-2 3-4 16,1 2 0-16,-5 0-9 15,-3 1 10-15,-3 1 5 0,0 0-9 16,0 3-5-16,-14-1 20 15,-5-2-13 1,-5-2 12-16,-4-2-13 0,-2-3 5 16,-1-3-7-16,1-3-5 15,1-6 0-15,4-4 0 16,2-1-107-16,3 0-113 16,3-2-323-16</inkml:trace>
  <inkml:trace contextRef="#ctx0" brushRef="#br0" timeOffset="210823.8595">15523 3401 539 0,'0'0'186'0,"0"0"-182"16,0 0 17-16,0 0 30 15,0 0 27-15,0 0-51 16,0 0 36-16,97-60-61 16,-78 40 2-16,-4 4 6 15,-5 2-5-15,-6 5-5 16,-4 2 0-16,0 7 11 0,0 0-33 15,-4 0 46-15,-7 5-23 16,-3 9-1-16,3 2 0 16,4-3 23-16,7-3-23 15,0-2 0-15,7-8 8 16,12 0 3-16,9 0 4 16,7-11-1-16,0-7-10 15,0-5-1-15,-4 0-3 16,-3-1-1-16,-7 3-13 15,-6 2 21-15,-5 5-7 16,-8 6 0-16,-2 4 13 16,0 3-4-16,0 1-7 0,-4 0 6 15,-5 3 1 1,-3 11-4-16,3 3-5 16,-2 5 0-16,4 5 20 0,1 6-14 15,-1 4-2-15,5 2 7 16,2-3 2-16,0-2-5 15,0-1-8-15,0-3 0 16,6-4 17-16,3-7-23 16,-2-8 6-16,2-8-4 15,0-3-11-15,3-8-3 16,-1-20-79-16,-2-10-266 16</inkml:trace>
  <inkml:trace contextRef="#ctx0" brushRef="#br0" timeOffset="210976.1233">15636 3238 566 0,'0'0'402'0,"0"0"-353"16,0 0-49-16,0 0-24 16,0 0-9-16,0 0-56 15,87 8-29-15</inkml:trace>
  <inkml:trace contextRef="#ctx0" brushRef="#br0" timeOffset="212367.4494">16933 3165 659 0,'0'0'136'0,"0"0"-68"16,0 0 9-16,0 0 0 15,0 0-73-15,0 0 12 16,-2 17 0-16,2 13-13 16,2 4 35-16,1 2-26 15,5 1-11-15,-3-1 49 16,0-10-44-16,-1-1 15 16,1-9-9-16,-2-7-11 15,-3-4 15-15,0-4-16 16,0-1 0-16,0 0 41 15,0-6-17-15,0-13-1 0,0-6-15 16,0-7 6 0,0-2-22-16,0-3 8 0,0-1-6 15,0 2-7 1,0 2-8-16,5 6 17 16,3 4 2-16,0 6-22 0,4 5 19 15,-2 7 5-15,0 0 0 16,-1 6-11-16,0 0 12 15,0 0-1-15,2 15 0 16,-1 5 7-16,-1 3-11 16,0 4 4-16,-2 0 0 15,1 1-8-15,-4-3 14 16,-1 3-6-16,-1-3 5 16,-2-1 10-16,0-3-30 15,0-1-5-15,0-6-159 16,-9-8-229-16</inkml:trace>
  <inkml:trace contextRef="#ctx0" brushRef="#br0" timeOffset="212521.8684">16958 3372 651 0,'0'0'140'0,"0"0"-119"15,0 0 29-15,0 0 35 16,109-31-84-16,-67 28 8 15,2-2-9-15,-2-1-240 16,-7-2-457-16</inkml:trace>
  <inkml:trace contextRef="#ctx0" brushRef="#br0" timeOffset="213740.2222">17628 3248 778 0,'0'0'134'16,"0"0"-74"-16,0 0-4 15,0 0-26-15,-102 18 33 16,83 0-45-16,5 2-11 16,4-1 14-16,7 1-20 15,3-3-1-15,0-2 0 0,5-2 17 16,13-5-20-1,7-3 3-15,5-5 0 0,1 0 16 16,2-2-10-16,-3-10-6 16,-7-3 0-16,-7 1 18 15,-8 1-21-15,-7-1 3 16,-1 2-9-16,0-2-4 16,-11 1-3-16,-6 1 16 15,-2 4 0-15,0-1 3 16,2 5-3-16,1 1 0 15,7 2 5-15,3 1-16 16,3 0 11-16,3 0 0 16,0 0-4-16,0 0 7 15,0 11-3-15,0-2 0 0,4 4 3 16,7-2-19-16,2-1 16 16,2-2 0-16,6-1-9 15,6-4 12-15,4-3-7 16,4 0 4-16,3-6 0 15,1-10-23-15,0-1 7 16,-5 0-6-16,-9 2 19 16,-10 5-6-16,-7 6 9 15,-6 3 0-15,-2 1-8 16,0 0-5-16,0 7 13 16,-6 8 0-16,-5 4 9 15,5 0 9-15,3-3-24 16,3 0 6-16,0-4 0 0,0-2-3 15,11-3 5-15,-1-5-2 16,5 1 4-16,0-3 9 16,3 0 5-16,-3-6-18 15,3-8 4-15,-4-3 8 16,1-1-4-16,-1-3-8 16,-4-2 0-16,-4 1 19 15,-1-3-11-15,-4 0-8 16,-1 0 5-16,0 6 21 15,0 5-26-15,0 6 15 16,2 5 1-16,-2 3-5 16,0 0-22-16,0 8 2 0,1 13 9 15,1 8-9 1,1 2 23-16,2-1-14 16,5-1 0-16,2 0 2 0,7-6-13 15,8 0-18-15,3-12-296 16,7-8-242-16</inkml:trace>
  <inkml:trace contextRef="#ctx0" brushRef="#br0" timeOffset="214504.1059">18703 3134 707 0,'0'0'214'16,"0"0"-126"-16,0 0-9 15,0 0-45-15,0 0-16 16,0 0-16-16,-2 34 22 0,2-4-22 16,0 3 32-16,0 2-24 15,0 3 2-15,0-4-12 16,0-5 19-16,0-2-17 16,0-9-2-16,0-5 0 15,0-8 1-15,0-4 1 16,0-1-2-16,0 0 19 15,0-11-14-15,0-13 11 16,0-5-16-16,-2-5 0 16,0-5-10-16,2 0 12 15,0-2-2-15,0 2 0 16,0 3 3-16,11 7-6 16,-2 6 3-16,3 5 0 15,-1 5-14-15,2 4 14 16,3 4 0-16,-4 5-1 0,1 0 11 15,-3 0-21-15,-2 15 11 16,-3 5 0-16,-5 4-20 16,0-1 26-16,-2 1-6 15,-7-3 0-15,2-5 15 16,4-2-22-16,3-6 7 16,0-3 0-16,0-3-14 15,15 1 13-15,2-1 1 16,-1 1-1-16,1 5 2 15,-8 0-9-15,-6 5-2 16,-3 2 10-16,0 4-17 16,-6 1 22-16,-13 0-5 0,-2 3 9 15,0-4-3 1,0-2 21-16,6-2-23 0,2-5 5 16,7-5-10-16,3-2 1 15,3-3-3-15,0 0-79 16,9-1-254-16,8-14-493 15</inkml:trace>
  <inkml:trace contextRef="#ctx0" brushRef="#br0" timeOffset="216111.0317">19396 3127 670 0,'0'0'115'0,"0"0"-34"15,0 0 12-15,0 0-72 16,0 0 19-16,0 0-33 16,10 17 1-16,-6 8 59 15,2 4-50-15,-3 2 2 16,-1-1-2-16,-2 0 2 15,0-5-10-15,0-6-4 16,0-7 10-16,0-5-19 16,-2-4 14-16,2-3-10 0,0 0 53 15,0-5-28-15,0-15 4 16,0-6-29-16,7-3 0 16,13 2-15-16,4 5 15 15,3 6 0-15,2 6-2 16,0 6 18-16,-2 4-24 15,-6 0 8-15,-1 11-10 16,-6 9-2-16,-5 4 0 16,-9 2 12-16,0 1-1 15,-6-3 6-15,-11-2-7 16,-2-5 2-16,1-6-2 16,2-5-9-16,3-6-31 15,5 0-26-15,8-3-103 16,0-14-197-16</inkml:trace>
  <inkml:trace contextRef="#ctx0" brushRef="#br0" timeOffset="217803.8032">19689 3345 159 0,'0'0'443'0,"0"0"-331"16,0 0-21-16,0 0 61 15,0 0-42-15,0 0-34 16,30 7-19-16,-6-15-16 15,3-8-36-15,1 0 8 16,2-2-6-16,-9 4-7 0,-3 2 0 16,-8 4 16-16,-7 3-17 15,-1 4 1-15,-2-1 0 16,0 2-12-16,-4 0 12 16,-7 0 0-16,-4 11-1 15,3 1 16-15,4 5-20 16,4 0 5-16,2-2 0 15,2 2-7-15,0-3 7 16,2-5 0-16,13-2 0 16,7-6 4-16,3-1-5 15,5-2 1-15,-1-16 0 16,-1 0 3-16,-5 0 4 16,-9 3-7-16,-3 3 0 15,-8 3 17-15,-3 0-17 16,0 4 0-16,0-1 1 0,0 5-16 15,0 1 19-15,-6 0-4 16,0 0 0-16,-2 7 14 16,3 4-18-16,-1 3 4 15,2 0 0-15,4-2-19 16,0 2 27-16,0 0-8 16,0-1 0-16,10-1 0 15,3-4 0-15,2-2 0 16,3 1 0-16,2-3-11 15,0-3 11-15,-1-1 0 16,2 0-4-16,-3 0 21 16,-2-7-17-16,-1-2 0 0,-1-4 3 15,-2-2 4 1,0 1-7-16,-2-1 0 0,-2-1 5 16,-3 1 13-16,0-2-7 15,-2 2-11-15,0 3 3 16,1-2-4-16,-1 1 2 15,0 2-1-15,0 1 0 16,0 2 14-16,-1 1-21 16,1 1 7-16,-3 3 0 15,0 2-12-15,0 1 15 16,0 0-3-16,0 0 0 16,0 0-16-16,0 0 8 15,0 8 8-15,0 7 0 16,-3 3-4-16,-3 0 13 15,0 2-9-15,3-2 0 0,0 1 15 16,3-5-17-16,0-2 2 16,0-2 0-16,0-2-18 15,10-2 18-15,1-3 0 16,2-3-2-16,1 0 23 16,3 0-21-16,2 0 0 15,0-3 2-15,0-5-19 16,-1-2 26-16,1-1-9 15,1-2 0-15,-1-1 14 16,2-2-10-16,-3-1-4 16,2 0 2-16,-3-2-13 15,-1-4 15-15,1 1-4 0,-5-1 4 16,-1-1 22-16,2 3-26 16,-5-2 0-16,1 3 6 15,-2 0 0-15,-1 3 0 16,-3-1-6-16,1 2 0 15,-1 2 16-15,-1 2-16 16,-2 4 0-16,0 1 3 16,0 7-6-16,0-2 4 15,0 2-1-15,0 0 0 16,0 0-12-16,0 0 9 16,0 10 3-16,0 6 0 15,-5 4-8-15,1 2 8 16,-1 1 0-16,1 0 0 0,1 1 15 15,-1-1-16-15,4 0 1 16,0-1 0-16,0-3-16 16,0 1 16-16,0-6 0 15,10 0-2-15,1-2 5 16,3-4-3-16,0-1 0 16,2-7 0-16,0 0-9 15,4 0 14-15,-1 0-5 16,2 0 0-16,-2 0 3 15,0-8-3-15,-3 1 0 16,-3 0 11-16,1 2-18 16,-5-1 9-16,-3 0-2 0,0 1 0 15,-2 2 15 1,-1 0-15-16,-3 2 0 0,0 1 0 16,0 0-18-16,0 0 18 15,0 0 0-15,-13 0-12 16,-2 10 22-16,-3 2-10 15,3 3 0-15,0 4 0 16,6-1-10-16,1 1 10 16,4-2 0-16,4-1-7 15,0-3 9-15,0 0-8 16,7-5 6-16,6-3 0 16,1-5-2-16,3 0 2 15,1-3 0-15,1-11 2 0,0-5 13 16,-1 0-15-1,-4-4 0-15,-4 0 7 0,0-1-8 16,-5 1 1-16,-2-1 0 16,-3 1-1-16,0 3 18 15,0 3-16-15,0 7-1 16,0 5 2-16,0 5-4 16,0 0 2-16,0 0 0 15,0 0-4-15,0 4-8 16,0 11 12-16,0 7 0 15,0 0 4-15,0 4-26 16,0-1-44-16,15-1-101 16,9-3-14-16,4-5-325 15</inkml:trace>
  <inkml:trace contextRef="#ctx0" brushRef="#br0" timeOffset="218696.111">21490 3227 423 0,'0'0'256'0,"0"0"-256"16,0 0 21-16,0 0 29 16,0 0 113-16,0 0-82 15,31-15 6-15,-15 5-83 16,2 0 1-16,-4 1-7 15,-2 2 2-15,-4 0-16 16,-3 3-17-16,-2-1-19 16,-3 1-13-16,0 2-39 15,0-4-39-15,-2 0-80 16,-8 2-165-16</inkml:trace>
  <inkml:trace contextRef="#ctx0" brushRef="#br0" timeOffset="219001.914">21588 3100 566 0,'0'0'161'0,"0"0"-75"0,0 0 48 15,0 0-73-15,0 0-19 16,0 0-34-16,0 10 12 15,-7 7-8-15,4 2 12 16,1 1-13-16,2-1 18 16,0-4-27-16,0-1-2 0,6-2 14 15,6-7-2 1,0-2-12-16,4-3 0 0,2 0 18 16,2-5-14-16,-1-10-4 15,-4 1-68-15,-3-1-105 16,-5 1-174-16</inkml:trace>
  <inkml:trace contextRef="#ctx0" brushRef="#br0" timeOffset="219904.1933">21555 3227 592 0,'0'0'196'0,"0"0"-113"0,0 0-8 16,0 0-4-16,30-97-28 15,-14 70-10-15,4-5 5 16,-6 1-37-16,-2 3 21 16,-6-1-15-16,-6 5-1 15,0 4 18-15,0 7 0 16,0 8-24-16,-3 5 0 15,-5 0 4-15,-6 17-8 16,-3 10 4-16,1 9 0 0,2 3-7 16,7 1 18-1,6-2-11-15,1-4 0 0,1-7 2 16,17-7-10-16,2-6 8 16,3-10 0-16,6-4-7 15,2 0 17-15,2-21-7 16,3-6-3-16,-2-5 14 15,-4-1-8-15,-9 0-6 16,-5 4 0-16,-8 2-11 16,-5 4 26-16,-3 1-15 15,0 7 2-15,0 5 17 16,0 6-8-16,0 2-11 16,0 2 0-16,-2 0-11 15,-1 7 5-15,-3 12 6 16,3 8 0-16,0 2 13 15,2 3-15-15,-2 2 2 16,3-3 0-16,-1-3-1 0,1-3 3 16,0-5-2-16,0-9 0 15,0-4 14-15,0-6-17 16,0-1 3-16,0 0 0 16,5-8 16-16,9-11-4 15,5-2-12-15,-1 0 0 16,0 4 13-16,-6 6-28 15,1 4 15-15,-4 7 0 16,-1 0-16-16,4 0 19 16,-3 4-3-16,1 7 0 0,3 3 11 15,1-1-16-15,-1 1 5 16,1-1 0-16,-3-5-7 16,3-3 12-16,-3-1-5 15,0-4 0-15,1 0 13 16,-1-1-13-16,1-11 0 15,-3 1-16-15,-3 2 15 16,-2-2-37-16,-2 4 26 16,-2 3 12-16,0 4-39 15,0 0 36-15,0 0-21 16,0 2 24-16,0 11-13 16,-2 0 21-16,2-2-8 15,0-2 11-15,11 1 0 0,2-6 1 16,4-4-12-1,1 0-5-15,-2 0-2 0,-6-14-218 16,-7-3-138 0</inkml:trace>
  <inkml:trace contextRef="#ctx0" brushRef="#br0" timeOffset="220056.3995">21695 3003 776 0,'0'0'95'0,"0"0"-74"16,0 0 83-16,0 0-93 0,0 0 4 16,87-2-30-16,-21-2-106 15,5-1-310-15</inkml:trace>
  <inkml:trace contextRef="#ctx0" brushRef="#br0" timeOffset="222371.2855">22778 2934 694 0,'0'0'206'0,"0"0"-94"0,0 0-40 16,0 0-2-16,0 0-48 16,0 0-22-16,-82 36 34 15,64-8-29-15,2 2 24 16,5 1-21-16,8-3 4 16,3-6 3-16,0-3-15 15,17-5 0-15,7-4-10 16,6-7 10-16,7-3 0 15,2 0 1-15,-2-11 19 16,-6-3-39-16,-11 4 19 16,-10 0 0-16,-7 6-11 15,-3 1 7-15,0 3 4 16,-16 0-3-16,-4 0 12 16,-1 10-4-16,5 1-5 15,4 0 3-15,6 2-10 0,6-2 13 16,0-1-6-1,0-1 0-15,8-2 1 0,11-1 0 16,2-5-1 0,4-1 3-16,2 0-18 0,-2-7 25 15,-2-3-10-15,-7-5 0 16,-4 3 4-16,-8-1-15 16,-4 1 11-16,0 2-17 15,0 1 5-15,-10 1-2 16,-5 5 14-16,-1 0 0 15,2 3 13-15,1 0-31 16,3 0 18-16,2 4 0 16,2 6-5-16,3 3 8 15,3-2-5-15,0 2 2 0,0-2-11 16,7 0-7-16,6-3 10 16,4-1-30-16,1-6 2 15,3-1-25-15,0 0 27 16,0-1 19-16,1-12-18 15,-2-3 31-15,-4 1-3 16,-1-6 5-16,-1 4 5 16,-6-3 7-16,0-1 2 15,-2 3 27-15,1-1-29 16,2 5 22-16,-1 5-30 16,-1 6-3-16,1 0 5 15,0 3-2-15,1 0-4 16,2 11 0-16,1 7 7 0,-3 2 7 15,0 4-14 1,-3 1 0-16,-5-3-8 0,-1-1 12 16,0-3-4-16,-3-3 0 15,-7-3 15-15,-2-4-22 16,0-6 7-16,3-2-29 16,3 0 29-16,4-10-38 15,2-9 1-15,0 0-44 16,6 0-13-16,11 2 63 15,2 3-24-15,2 4 32 16,-1 2 14-16,0 2 15 16,1 2-6-16,-3-2 0 15,2 3 10-15,-1-5 21 16,-1 1-10-16,1-2-16 0,-3 0 29 16,3-3-24-16,-4-1 1 15,-2-4 19-15,-4 2-28 16,-3-1 45-16,0-2 20 15,-5 3-35-15,-1 4 6 16,0 5-24-16,0 4 34 16,0 2-48-16,0 0 32 15,-5 15-40-15,-5 7 8 16,3 7 0-16,-1 2 4 16,3 3 0-16,2-1-4 15,1-2 0-15,2-5 16 16,0-5-10-16,0-7-6 15,0-7 6-15,0-3-19 0,0-4 35 16,0-4-13-16,0-14 26 16,5-9-22-16,0-3-11 15,-3-3-2-15,2-5 0 16,-1-1 1-16,3 0-1 16,2 3 0-16,1 9-1 15,-3 8 8-15,0 9-16 16,1 4 9-16,2 6 0 15,2 0-32-15,0 3 39 16,3 16-7-16,-2 4 0 16,-2 6 9-16,-5 1-21 15,-5 0 12-15,0-3 0 0,-2-1-14 16,-9-7 16-16,-2-5-2 16,2-4 0-16,3-4-14 15,2-4 3-15,5-2 4 16,1 0-30-16,0 0 17 15,0-4-77-15,0-4-13 16,11-1 85-16,9 2 16 16,4 3 9-16,1 3 10 15,3 1 29-15,2 0 50 16,-1 0-70-16,3 0 35 16,0 0 20-16,-3 0-46 15,-3-10 11-15,0-4-30 16,-1-5-7-16,-2-1 9 0,-2-5-1 15,-6 3-10-15,-6 1 1 16,-1 3 11-16,-4 2-11 16,-4 2-1-16,0 2 0 15,0 4-1-15,0 2 11 16,0 5-10-16,0 1 0 16,-4 0 4-16,-7 3-5 15,1 11 1-15,-3 6 0 16,2 2-4-16,3 4 6 15,4 2-2-15,1-3 0 16,3 0 12-16,0-2-12 16,0-4 0-16,12-4 3 0,4-4-17 15,-1-4 17-15,6-4-3 16,-1-3 0-16,1 0 20 16,1-4-20-16,-2-9 0 15,0-3 2-15,-1 1-5 16,-2-1 17-16,1-1-14 15,-3 0 0-15,-2 2 10 16,-4 3-7-16,-3 3-3 16,-3 4 4-16,-3 2-24 15,0 3 24-15,0 0-4 16,0 0 0-16,0 0 13 16,0 3-18-16,-7 9 5 15,-2 5 0-15,4 1-15 0,2 2 23 16,1 0-8-1,2 1 0-15,0-4 7 0,0-2-18 16,7-2 11-16,5-6 0 16,4-5-12-16,4-2 24 15,3-3-12-15,6-14 0 16,1-7 12-16,1-3-17 16,0-4 5-16,0-4 0 15,-2-2-10-15,-4-1 16 16,-4 1-6-16,-8 5 0 15,-3 10 14-15,-5 8-10 16,-3 7 1-16,-2 7-3 16,0 0-4-16,0 16 3 15,-10 9-1-15,-6 6 1 0,2 0 19 16,6-1-19-16,2-4-1 16,6-6 0-16,0-3-13 15,0-7 13-15,0-5-44 16,6-5-124-16,5-2-342 15</inkml:trace>
  <inkml:trace contextRef="#ctx0" brushRef="#br0" timeOffset="222500.6042">24476 2892 979 0,'0'0'92'0,"0"0"-28"0,0 0-63 15,0 0-1-15,0 0 0 16,0 0-92-16,-43 56-463 15</inkml:trace>
  <inkml:trace contextRef="#ctx0" brushRef="#br0" timeOffset="224037.7726">20588 3757 733 0,'0'0'95'0,"0"0"3"15,0 0-56-15,0 0-9 16,0 0-21-16,0 0-1 16,-84 34 22-16,60-9-7 15,3 0-18-15,7 0 45 16,7-4-50-16,5-2 11 16,2-4-10-16,3-1 13 15,16-1-1-15,3 0-16 16,5-1 9-16,-4-1-9 0,-3 3 0 15,-9 0 0-15,-7 2-1 16,-4-2 21-16,-4 3-18 16,-15 0-2-16,-3-1 0 15,2-3-2-15,4-6 8 16,7-5-6-16,6-2 0 16,3 0-8-16,0-12-1 15,15-8-104-15,14 0 50 16,8 3 62-16,0 2-65 15,-1 3 66-15,-6 6 0 16,-5 0 10-16,-5 0-9 16,-4 5-1-16,-4-2 0 0,0 0 23 15,-3 1-11-15,1-2-12 16,0-2 0-16,-2 0-5 16,-3 1 5-16,-2-2-23 15,-3 2-43-15,0 0 58 16,0 2-45-16,-6 3 26 15,-11 0 17-15,1 0-4 16,-2 6 14-16,3 5 4 16,2 3-3-16,5 0 43 15,5-3-41-15,3 0 25 16,0-3-22-16,11-2 9 16,8-3-10-16,8-3-2 15,1 0 7-15,2-4-10 16,-3-10-26-16,1-3 11 15,-5-1 14-15,-4-1-6 0,0-1 5 16,-8 3 2-16,-4 1 0 16,-2-1 42-16,-5 5-1 15,0-1 5-15,0 2-2 16,0 3-44-16,0 2 35 16,0 3-22-16,0 3 2 15,0 0-15-15,-5 0-10 16,-2 16 10-16,2 9 0 15,0 4 21-15,3 3-19 16,0 3-2-16,2-2 9 16,0-7-7-16,0-4-2 15,0-9 0-15,0-8-1 0,0-5 17 16,0 0-3 0,3-16 32-16,3-11-38 0,2-6-6 15,-2-4-1-15,-2-1-7 16,2-1 0-16,-2 2-26 15,1 3 29-15,1 4-4 16,0 9 8-16,3 5-17 16,0 8 9-16,0 7 8 15,4 1-2-15,-3 1 16 16,3 16-12-16,-2 6-2 16,-3 3 0-16,-7 3 15 15,-1 0-8-15,0 0-7 16,-12-4 12-16,-4-3-2 0,4-5 12 15,3-6-22 1,5-5-18-16,4-6-10 0,0 0-224 16,0-6-140-16</inkml:trace>
  <inkml:trace contextRef="#ctx0" brushRef="#br0" timeOffset="225488.0205">20930 4038 388 0,'0'0'309'0,"0"0"-155"0,0 0-8 16,0 0-20-16,0 0-41 16,0 0-77-16,19-50 23 15,4 23-31-15,2 0 5 16,2 2-4-16,-5 5 4 16,-2 4-5-16,-5 9 0 15,-6 1 15-15,-3 6-15 16,-2 0 0-16,-1 6 0 15,-3 13-27-15,0 8 41 16,0 2-14-16,-2 1 0 16,-8-2 20-16,1-4-30 0,2-5 10 15,2-6 0-15,1-6-2 16,4-4 2-16,0-3-37 16,10-3-26-16,14-17-38 15,7-5-44-15,1 3-6 16,-1 3 22-16,-3 7 72 15,-8 7 57-15,-2 4 1 16,-8 1 64-16,-2 0-2 16,0 0 32-16,0 0 12 15,1 0-21-15,7 0-20 16,4 0-41-16,7-12 13 16,3-3-20-16,1-4-6 15,-4-4-10-15,0 0-2 16,-8-2 0-16,-7 1-20 0,-8 5 16 15,-4 1 4-15,0 5 3 16,0 6 19-16,0 4-5 16,-4 3-17-16,-5 0 11 15,-4 19-6-15,-1 5-5 16,3 8 0-16,0 2 7 16,3 5 10-16,4-2-7 15,-1 0-10-15,4-4 8 16,1-8-12-16,-2-10 11 15,2-5-7-15,0-5 0 16,0-5 14-16,0-3-9 16,0-19-2-16,10-8 10 0,4-6-25 15,1-1 12 1,0 0-11-16,1-2 10 0,0 0-28 16,0-1 18-16,-3 10 4 15,0 6 7-15,-2 11-18 16,-3 12 18-16,-1 1 0 15,-3 11-7-15,-2 17 12 16,-2 8-5-16,0 5 0 16,-5 0 0-16,-11-1 14 15,-2-8-5-15,2-5-7 16,4-8-2-16,3-10 17 16,5-5-20-16,3-4 3 15,1 0-12-15,0-5 4 0,0-13-102 16,15 0 5-16,5 0 3 15,2 6 33-15,-1 4 68 16,-3 6 1-16,-2 2 0 16,1 0 78-16,-1 7-24 15,2 4 2-15,0 1-4 16,1-4-42-16,6-6 39 16,0-2-18-16,4 0-26 15,4-4 27-15,1-14-18 16,1-3-8-16,-7-2-6 15,-4-1 9-15,-6 0-6 16,-6 2 0-16,-6 0 2 0,-6 0 18 16,0 2-15-16,0 3 0 15,-6 5 7-15,1 5-6 16,-1 4-2-16,0 3-7 16,0 0 0-16,-4 3-5 15,3 12 5-15,3 7 0 16,3 7-3-16,1 2 18 15,0 1-7-15,8-1-8 16,8-4 7-16,3-4-1 16,5-7 1-16,3-7-7 15,4-7 0-15,7-2 16 16,5-8-16-16,6-14 0 16,8-3-9-16,-3-4-47 15,-1-1-232-15,-5 1-545 16</inkml:trace>
  <inkml:trace contextRef="#ctx0" brushRef="#br0" timeOffset="226610.5051">22745 3663 726 0,'0'0'121'0,"0"0"-109"16,0 0 17-16,-91 11 70 16,66 5-51-16,9 2 21 15,7 4-38-15,7 3-27 16,2 1 13-16,5 0-5 16,19-1-7-16,7 1-5 15,5-2 26-15,-5 0-21 16,-4-2-5-16,-11 3 0 15,-11-3-5-15,-5-2 9 16,-5-1-4-16,-16-3 0 16,-4-4 22-16,1-4-20 15,8-6-2-15,4-2 2 0,11 0-19 16,1-15-8-16,10-6-90 16,18-3 27-16,8 2-10 15,1 5 38-15,-2 3 6 16,-5 6 54-16,-5 2-1 15,-5 1 7-15,-4-2 14 16,0 0 27-16,-2 0-8 16,5-5 45-16,0 0-46 15,5-3-36-15,3-2 20 16,-3-2-16-16,-2 0-6 16,-5-2 12-16,-4 3-12 15,-4-1 19-15,-3 4 15 16,-3 3-28-16,-3-1 55 0,0 2-60 15,0 2 7-15,0 3 25 16,0 4-20-16,0 2 15 16,0 0-28-16,0 0 3 15,-3 14-13-15,-8 9 12 16,0 3-2-16,2 0 0 16,1 4 13-16,6-3-10 15,1-2-3-15,1-2 0 16,0-9 0-16,0-4 0 15,0-5 0-15,0-5 0 16,0 0 16-16,0-15 21 16,6-9-37-16,5-5 6 0,0-5-16 15,0-4 15 1,1-2-6-16,3-1 1 0,-3 3-39 16,1 4 36-16,-3 12-11 15,1 10 2-15,-1 8-2 16,-1 4 6-16,2 0 8 15,0 13-4-15,-1 7 16 16,2 2-15-16,-4 7 3 16,-3-2 0-16,-5 4-15 15,0-2 15-15,-16-3 0 16,-3-1-5-16,-1-7 23 16,6-4-18-16,4-8 0 15,10-5-73-15,0-1-188 0,16-8-485 16</inkml:trace>
  <inkml:trace contextRef="#ctx0" brushRef="#br0" timeOffset="227419.8219">23462 3863 281 0,'0'0'491'16,"0"0"-428"-16,0 0-44 15,0 0 9-15,0 0 81 16,0 0-68-16,-38 61-5 0,36-46 3 16,2 2-29-16,0-2 8 15,0-2 33-15,0-4-46 16,5-4 12-16,10-5-17 16,3 0 12-16,6-6-8 15,0-11-4-15,-1-5-28 16,-6 3-26-16,-5 2-32 15,-9 2 39-15,-3 2-26 16,0 6 26-16,-3 3 33 16,-11 4 21-16,4 0-7 15,-2 0 0-15,3 5 19 16,5 4-7-16,1-1-8 16,3 1 1-16,0 0 53 0,0-1-57 15,14-3 34-15,9-5-24 16,4 0 0-16,7 0-22 15,0-8 6 1,-1-6-57-16,-1 0 32 0,-4-1-11 16,-4-2 41-16,-4 0 0 15,-1 3 7-15,-3 3-7 16,-3 1 4-16,-1 4-1 16,-7 3 26-16,-2 1-22 15,-2 2-5-15,-1 0 18 16,0 0-11-16,0 0 43 15,-6 0-31-15,-11 8-20 16,1 5 37-16,0 3-27 16,1 3 19-16,2 5-5 15,8 1-4-15,2 0 2 16,3-2-11-16,0 0-12 0,3-4 13 16,15-6-13-16,5-7 0 15,3-6 3-15,4 0 15 16,0-8-28-16,-2-10 10 15,1-3-35-15,-7-3 30 16,-2 2-29-16,-7 1 32 16,-7 3-12-16,-2 2 15 15,-4 5-1-15,0 4 0 16,0 7 8-16,0 0-15 16,-9 1 12-16,-1 16-5 0,0 2 25 15,2 5-22-15,8 2 35 16,0 2-37-1,0-2 13-15,18-5-23 0,5-6 9 16,10-6-29-16,9-9-88 16,2-2-279-16</inkml:trace>
  <inkml:trace contextRef="#ctx0" brushRef="#br0" timeOffset="227834.5452">24714 2774 613 0,'0'0'112'0,"33"72"24"15,-6-20-48-15,-4 8 21 16,6 5-51-16,0 8 4 16,-6 9-60-16,-5 6 9 15,-13 7-3-15,-5 11-8 16,-26 2-90-16,-23-6-148 16,-20-8-495-16</inkml:trace>
  <inkml:trace contextRef="#ctx0" brushRef="#br0" timeOffset="228944.2105">15340 3028 401 0,'0'0'134'16,"0"0"-23"-16,0 0-56 15,0 0 16-15,0 0-54 0,0 0-2 16,-72 68 45 0,56-23-25-16,2 12 17 0,6 11 9 15,6 10-54-15,2 14 30 16,1 14-27-16,22 4-4 15,14 2 19-15,21-3-18 16,26-10-7-16,26-7 0 16,26-7-20-16,25-16-47 15,12-15-190-15,13-23-331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7:05:27.936"/>
    </inkml:context>
    <inkml:brush xml:id="br0">
      <inkml:brushProperty name="width" value="0.05292" units="cm"/>
      <inkml:brushProperty name="height" value="0.05292" units="cm"/>
      <inkml:brushProperty name="color" value="#FF0000"/>
    </inkml:brush>
  </inkml:definitions>
  <inkml:trace contextRef="#ctx0" brushRef="#br0">18629 5487 298 0,'0'0'7'0,"0"0"82"0,0 0 0 16,0 0-9-16,0 0-15 15,0 0 21-15,0 0-51 16,-36-3 14-16,36 3-11 16,0 0-34-16,0 0 25 15,0 0-25-15,0 0 0 16,0 0 3-16,0 0-7 16,0 0 0-16,0 0-9 15,6 0 23-15,10 0 22 16,2 0 1-16,4 0-33 15,4 0 44-15,2 0-45 0,3 0 11 16,8 0-14 0,6 0 16-16,7 0-9 0,10 0-7 15,2 0 0 1,4 0 0-16,-1 0 1 0,0 0-1 16,4 0 0-16,0 0 11 15,4-2-11-15,-2-1 0 16,-6 2 2-16,-1-1-23 15,-2 0 29-15,-2 2-8 16,-2-2 0-16,-3 0 24 16,-7 2-32-16,-2-3 8 15,-3 3 0-15,-5 0-7 16,1 0 7-16,-3 0 0 16,-2-2-2-16,-2 2 18 0,-1 0-23 15,-2-1 7-15,1-1 0 16,-1 1-5-16,-1-1 11 15,4 1-6-15,-1-4 0 16,1 2 13-16,2 3-17 16,-3-2 4-16,1 0 0 15,4 2 1-15,-3 0 2 16,0 0-3-16,0 0 1 16,-6 0 25-16,-4-1-24 15,2 0-2-15,1-1 0 16,-2-1 28-16,-1 2-14 15,-3-1 0-15,-8 2-4 16,2-2 10-16,-5 1-20 0,-4-1 0 16,1 2 0-16,0-2 0 15,-3 1 10-15,-2 1-10 16,-3-2 0-16,0 2 15 16,0 0-28-16,0 0 13 15,2 0-26-15,2 0 10 16,2 0-88-16,1 3-74 15,-4-3-188-15</inkml:trace>
  <inkml:trace contextRef="#ctx0" brushRef="#br0" timeOffset="1863.6372">8426 5470 62 0,'0'0'328'15,"0"0"-284"-15,0 0-38 16,0 0 20-16,0 0 52 16,0 0-11-16,-12-5 10 15,12 5-39-15,0 0-32 16,0 0-6-16,0 0 17 0,2 0-17 15,10 0 40 1,4 0-31-16,2 0 21 0,4 5-25 16,5 0-3-16,3 1 14 15,6-1-1-15,1 1-7 16,6-2-1 0,1-1 9-16,8-1-5 0,4 0-11 15,6-1 8-15,2-1-18 16,4 0 20-16,-2 0-10 15,0 0 0-15,4 0 8 16,-2 0-10-16,5-3 2 16,0 1 0-16,-1-1-6 15,-6 2 11-15,4 1-5 16,-6 0 0-16,-1 0 12 0,-2 0-20 16,-2 0 8-1,-2 0 0-15,-3 0-9 0,3 0 15 16,1 0-6-16,1 0 20 15,2 0-13-15,-1 0 12 16,-3 0-19-16,0 0 0 16,-2 0 22-16,1 0-18 15,-2 0-4-15,3 0 23 16,-5-1-19-16,0-1 22 16,-5-1-26-16,-3 1 0 15,0-1 34-15,-4 3-30 16,-3-2-4-16,-7 2 0 15,-9-1 16-15,-1 1-16 16,-4 0 1-16,-3-2 2 16,-4 2 44-16,-3 0-44 0,-3 0 7 15,1-1 7-15,-4 1-4 16,0 0-6-16,0 0-7 16,0 0 5-16,0 0-15 15,0 0 10-15,3 0-41 16,0 0-86-16,-1-3-187 15</inkml:trace>
  <inkml:trace contextRef="#ctx0" brushRef="#br0" timeOffset="50994.8293">12058 5495 67 0,'0'0'49'0,"0"0"-22"0,0 0-17 15,0 0 31-15,0 0 19 16,0 0-7-16,0 0-10 16,0 0-40-16,-27-6 21 15,26 4-16-15,-2 2 3 16,1-1 27-16,-2-1-24 15,3 2-14-15,-2 0 31 16,1 0-30-16,1-2 22 16,-2 2 10-16,1 0-28 15,-3 0 24-15,2 0-19 16,0 0-9-16,0 0 34 0,2 0-33 16,1 0 36-16,0 0 18 15,0 0-38-15,0 0 28 16,0 0-36-16,0 0-4 15,0 0 30-15,0 0-34 16,0 0 20-16,0 0-9 16,1 0-6-16,8 0 41 15,4 0-39-15,3 0-7 16,2 0 8-16,6 0 6 16,-1 0-16-16,6 0 0 15,2 0 15-15,3 0-19 16,2 0 4-16,4 0 0 15,-1-1-11-15,2-1 23 0,-1-1-12 16,-1 2 0 0,-2 0 4-16,0-3-2 0,5 1-2 15,-2-2 0-15,1 2-8 16,-3-1 16-16,-4 2-8 16,-4-1 0-16,-5-2 8 15,-3 2-22-15,0 0 14 16,-3 0 0-16,-3 3-7 15,0 0 17-15,-7 0-10 16,0 0 0-16,-3 0 7 16,4-2-6-16,-4 2-1 15,-1 0 0-15,-4 0-13 16,-1 0-58-16,0 0 38 16,0 0-28-16,0 0-78 0,0 0 78 15,-11 0-125-15,-3 0-219 16</inkml:trace>
  <inkml:trace contextRef="#ctx0" brushRef="#br0" timeOffset="51474.0591">12328 5589 120 0,'0'0'284'15,"0"0"-261"-15,0 0 16 16,0 0-38-16,0 0 57 15,0 0 4-15,53-8-49 16,-28 1 11-16,5 4-16 16,2-3-2-16,6 0 31 15,5 1-35-15,0-1 14 16,5 3-12-16,-2-4 3 0,0 1-1 16,-5 2-6-16,-4-1 1 15,-4-1-4 1,-6 2 3-16,-3-1 0 0,-8 0 3 15,-5 3 15-15,-4 1-13 16,-7 1-5-16,1-1 0 16,0 0 28-16,-1 1-27 15,4-2 20-15,-4 2-21 16,0 0 11-16,0 0-26 16,0 0 15-16,0 0-58 15,0 0 31-15,0 0-36 16,0 3-103-16,1-2-233 15</inkml:trace>
  <inkml:trace contextRef="#ctx0" brushRef="#br0" timeOffset="93546.7375">15310 17870 186 0,'0'0'78'0,"0"0"18"0,0 0-53 16,0 0 40-16,0 0-21 15,0 0 18-15,0 0-29 16,12-51 19-16,-8 43 16 16,-1 0-22-16,-2 2 52 15,3 0-48-15,-3 1-16 16,-1-1 7-16,0 2-31 15,0-1 5-15,0 3 7 16,0-1-38-16,0 1 33 16,0 1-35-16,-6 1 7 15,-10 0-11-15,-9 0 7 16,-7 6-3-16,-2 6 0 16,-2 2 16-16,3 1-20 15,5-1 4-15,6 1 0 0,9-2-12 16,5 1 9-1,8 0 3-15,0 0 0 0,10 3 3 16,11 0-3-16,5 0 0 16,3 3 10-16,0-1-16 15,-4 1 10-15,-12 4-4 16,-4 0 0-16,-9 5 7 16,-1 0-7-16,-23-3 0 15,-5 0 2-15,-3-5-10 16,2-2 13-16,8-5-5 15,8-8 0-15,7-2 15 16,5-4-29-16,2 0 14 16,0-10-28-16,7-7-23 0,10 5-23 15,-1 4 47 1,-1 5 12-16,-3 3 9 0,-6 0 6 16,2 6 4-16,-3 9 6 15,3 4 36-15,1 0-27 16,0-2 8-16,3 0-5 15,7-1-13-15,5-4 15 16,9-4-16-16,6-7-7 16,5-1 5-16,0 0-6 15,5 0-10-15,-7-1-117 16,-3-10-268-16</inkml:trace>
  <inkml:trace contextRef="#ctx0" brushRef="#br0" timeOffset="100627.957">15716 17810 328 0,'0'0'117'0,"0"0"-57"0,0 0-4 16,0 0 45-16,0 0-15 15,0 0-37-15,0 0 11 16,0-20-34-16,0 20 38 16,0 0-9-16,0 0-43 15,0 0 20-15,0 7 25 16,0 6-9-16,0-1-6 15,0 6-33-15,0 0 19 16,3 2-12-16,4 1-10 0,-3-1 19 16,-2-1-25-16,1-1 1 15,-2 0-1-15,-1-5 8 16,2-3-8-16,-1-1 0 16,1-5 9-16,-1-3-11 15,1 2 2-15,-2-3-9 16,3 0-8-16,0 0-47 15,4-10-121-15,-2-3-95 16,4-1-196-16</inkml:trace>
  <inkml:trace contextRef="#ctx0" brushRef="#br0" timeOffset="100950.2953">15930 17810 643 0,'0'0'129'0,"0"0"-45"16,0 0 62-16,0 0-66 16,0 0-34-16,0 0-44 15,2 14 33-15,3 2 15 16,0 2-44-16,0-3 26 15,-4 2-14-15,2-2-12 16,-1-1 12-16,-2-2-18 16,3-2 0-16,-2-3 0 0,1 1 8 15,-1-4-8-15,1 1 0 16,1-3-26-16,2 0-58 16,3-2-220-16,1 0-176 15</inkml:trace>
  <inkml:trace contextRef="#ctx0" brushRef="#br0" timeOffset="101173.505">16151 17984 687 0,'0'0'105'0,"0"0"-86"16,0 0 103-16,0 0-29 15,0 0 29-15,0 0-98 16,0 86-13-16,0-66 1 16,-8 0 0-16,3-1-24 15,0-3 8-15,5-5-123 16,0-5-169-16</inkml:trace>
  <inkml:trace contextRef="#ctx0" brushRef="#br0" timeOffset="101641.7003">16528 17802 684 0,'0'0'113'16,"0"0"-71"-16,0 0 71 15,0 0 3-15,0 0-24 16,0 0-55-16,3 64 13 16,-1-40-41-16,-2 1 22 15,2-2-28-15,-2-2 7 16,4-1-7-16,-1-5-3 15,4-5 0-15,1-3-1 16,4-4-57-16,3-3-107 0,1-3-168 16</inkml:trace>
  <inkml:trace contextRef="#ctx0" brushRef="#br0" timeOffset="102211.9129">16840 17752 600 0,'0'0'173'15,"0"0"-151"-15,0 0 98 0,0 0-5 16,0 0-86-16,0 0 13 16,76-12-32-16,-71 24 0 15,-5 5 19-15,0 4-19 16,-6-1-1-16,-14-1-9 16,0 1 8-16,1-4-7 15,5-3-1-15,3-4 0 16,5-2-3-16,5-4 19 15,1-1-16-15,0-2 0 16,0 0 3-16,16 3 22 16,5 0-24-16,1-2 8 15,1 2-5-15,-3 3 16 16,0 0-23-16,-5-1 3 16,1 5-18-16,-2-7-83 15,2 0-211-15,-4-3-429 16</inkml:trace>
  <inkml:trace contextRef="#ctx0" brushRef="#br0" timeOffset="102410.0923">17161 17931 702 0,'0'0'81'16,"0"0"-71"-16,0 0 72 15,0 0 51-15,0 0-119 16,0 0 4-16,-10 92-18 16,10-70-15-16,0-3-139 0,0-9-173 15</inkml:trace>
  <inkml:trace contextRef="#ctx0" brushRef="#br0" timeOffset="102733.7293">17549 17769 706 0,'0'0'165'0,"0"0"-100"16,0 0 5-16,0 0 53 15,0 0-37-15,0 0-72 16,13 61 35-16,-8-38-49 16,-1-1 21-16,1 2-21 15,2-7 8-15,2 3-19 16,3-11 5-16,1-6-164 15,1-3-228-15</inkml:trace>
  <inkml:trace contextRef="#ctx0" brushRef="#br0" timeOffset="103111.0641">17823 17791 715 0,'0'0'132'0,"0"0"-83"16,0 0 79-16,0 0-87 16,0 0 0-16,0 0-41 15,57 9 10-15,-50 3-15 16,-4 0 5-16,-3 0 0 16,0-2 17-16,0-1-1 15,-1-3 0-15,-2-1-13 0,1 1 5 16,2-3-4-16,0 2 10 15,0 0-14-15,8-2 0 16,0 3 11-16,2-1 5 16,-3 2-3-16,-5 2-12 15,-2 1 49-15,0 1-45 16,-9 3 10-16,-6 1 2 16,-1-4-4-16,5 0 10 15,5-4-23-15,6-4-3 16,0-2-12-16,18-1-111 15,9-3-282-15</inkml:trace>
  <inkml:trace contextRef="#ctx0" brushRef="#br0" timeOffset="103321.8878">18389 17887 755 0,'0'0'48'15,"0"0"-47"-15,88-5 31 16,-54 3-18-16,6 0-14 16,-1-1-71-16,-6 0-391 0</inkml:trace>
  <inkml:trace contextRef="#ctx0" brushRef="#br0" timeOffset="103485.9579">19045 17915 239 0,'0'0'615'16,"0"0"-477"-16,0 0-115 15,0 0 69-15,0 0-86 16,0 0-6-16,70-27-75 15,-34 24-271-15</inkml:trace>
  <inkml:trace contextRef="#ctx0" brushRef="#br0" timeOffset="103649.7518">19730 17906 721 0,'0'0'169'0,"0"0"-110"15,0 0 71-15,0 0-88 16,0 0-41-16,105-33-2 16,-72 29-254-16,-3-2-277 15</inkml:trace>
  <inkml:trace contextRef="#ctx0" brushRef="#br0" timeOffset="104182.553">21062 17713 688 0,'0'0'229'0,"0"0"-176"15,0 0 3-15,0 0 82 16,0 0-71-16,0 0-53 15,-5 90 38-15,5-63-50 16,0-1 8-16,0-2 2 16,0-2 9-16,0-2-23 15,0-4 2-15,15-9-67 16,4-7-199-16,3 0-686 16</inkml:trace>
  <inkml:trace contextRef="#ctx0" brushRef="#br0" timeOffset="104542.5234">21512 17694 682 0,'0'0'78'0,"0"0"-5"0,0 0 122 16,0 0-103-16,0 0-10 15,0 0-59-15,-47 86 14 16,36-64-6-16,-1 0-26 16,6-2 17-16,4 1-22 15,2-4 2-15,0-4-1 16,15-3 11-16,6-3-12 0,0-4 0 16,2-3 5-1,-6 0-15-15,-8-3 7 0,-6-7-28 16,-3 0 30-16,-1 3-19 15,-20 0 20-15,-6 4 0 16,-7 3 7-16,0 0-9 16,2 0 2-16,5 11-38 15,3 0-70-15,0 0-268 16</inkml:trace>
  <inkml:trace contextRef="#ctx0" brushRef="#br0" timeOffset="105598.2468">15712 18294 715 0,'0'0'146'0,"0"0"-80"15,0 0 54-15,0 0-32 16,0 0-26-16,0 0-62 0,87 28 24 16,-82 2-2-16,-5 3-13 15,0 2 9-15,-16 1-18 16,-7-5 4-16,-3-6-1 16,4-10 4-16,2-6-7 15,4-6 0-15,4-3 1 16,4 0-17-16,3-3 16 15,3-4 0-15,2 4-16 16,0 3 4-16,0 0 12 16,5 0 0-16,10 5 13 15,0 12 4-15,1 2-11 16,-1 1-3-16,3-1 7 16,-1-7-4-16,3-1-12 15,6-7-1-15,-1-4-130 16,0-4-220-16</inkml:trace>
  <inkml:trace contextRef="#ctx0" brushRef="#br0" timeOffset="105803.2979">15950 18372 872 0,'0'0'209'15,"0"0"-108"-15,0 0-14 0,0 0-71 16,0 0-8-1,0 0 5-15,15 38-7 0,-7-12-4 16,-1-1-2 0,-1 1 11-16,0-4-16 15,2 0 5-15,1-5-38 0,3-6-117 16,2-8-264-16</inkml:trace>
  <inkml:trace contextRef="#ctx0" brushRef="#br0" timeOffset="105997.2851">16180 18595 846 0,'0'0'89'0,"0"0"-28"0,0 0 87 16,0 0-94-16,0 0-27 15,-5 83-27-15,5-63 5 16,0 0-15-16,0-6-77 15,0-5-204-15,0-6-412 16</inkml:trace>
  <inkml:trace contextRef="#ctx0" brushRef="#br0" timeOffset="106511.2572">16485 18358 689 0,'0'0'111'15,"0"0"-84"-15,0 0 148 16,0 0-110-16,92-39-62 16,-75 39 13-16,-6 16-16 0,-6 6 7 15,-5 6 43-15,0 4-43 16,-7 1 12-16,-8-3 2 15,-3-4-9-15,2-3-5 16,1-7-7-16,4-5 6 16,5-7-29-16,5-4 3 15,1 0 20-15,0 0-8 16,0 0 7-16,0 0 1 16,6 0 6-16,2 0 10 15,8 0 27-15,-2 2-37 16,5 9 12-16,-1-2-18 15,1 1 2-15,2-4-8 0,-2-6-111 16,1 0-297 0</inkml:trace>
  <inkml:trace contextRef="#ctx0" brushRef="#br0" timeOffset="106828.781">16746 18372 786 0,'0'0'117'16,"0"0"-41"-16,0 0 70 16,0 0-127-16,0 0 2 15,0 0-6-15,78 11 1 16,-74 9-12-16,-4 0 1 16,0-2-5-16,0 1 15 15,-3-9-3-15,-5 1-9 0,3-5 3 16,2-3 11-16,3-1-12 15,0 0-5-15,0-2 3 16,2 3 21-16,12-2-17 16,1 2 14-16,6 0-18 15,0-1 20-15,-1 3-17 16,0 0-6-16,-3-2 0 16,2 1-20-16,-3-1-113 15,-4 0-266-15</inkml:trace>
  <inkml:trace contextRef="#ctx0" brushRef="#br0" timeOffset="107072.4334">17218 18492 704 0,'0'0'221'0,"0"0"-172"16,0 0 67-16,0 0-49 15,85-51-29-15,-60 47-38 0,-1 3 2 16,-2-1-11 0,-5 2-121-16,-1 0-217 0</inkml:trace>
  <inkml:trace contextRef="#ctx0" brushRef="#br0" timeOffset="107350.446">18023 18372 702 0,'0'0'133'0,"0"0"-85"0,0 0 113 15,0 0-107-15,85-40-34 16,-62 35-13-16,2 1-7 16,-1 4 0-16,0 0-44 15,1 0-9-15,2 0-124 16,-2 0-99-16</inkml:trace>
  <inkml:trace contextRef="#ctx0" brushRef="#br0" timeOffset="107525.875">18569 18386 561 0,'0'0'88'15,"0"0"92"-15,0 0 13 0,0 0-86 16,0 0-65-16,0 0-36 15,63-14-12-15,-33 11 1 16,7-2-232-16,10 2-67 16,6 0-17-16</inkml:trace>
  <inkml:trace contextRef="#ctx0" brushRef="#br0" timeOffset="107671.9063">19249 18394 448 0,'0'0'274'0,"0"0"-235"16,0 0 35-16,0 0 23 0,0 0-97 16,0 0-12-16,85-56-24 15,-56 53-123-15,9 1-146 16</inkml:trace>
  <inkml:trace contextRef="#ctx0" brushRef="#br0" timeOffset="108415.5183">20847 18282 784 0,'0'0'117'0,"0"0"-69"0,0 0 56 16,83-8-11-1,-65 8-83-15,-1 3 4 0,-7 11-14 16,-6 3 12-16,-4 2-23 15,0 6 11-15,-17-3 0 16,-4 1 5-16,0-4 1 16,0-4-11-16,5-2 5 15,7-7-63-15,5-2 18 16,4-2-29-16,0-2 12 16,2 0 30-16,13 0 10 15,-3 0 22-15,0 0 40 16,1 0 16-16,-5 0 26 15,4 0-43-15,-1 0-6 16,-1 8-9-16,0 5-20 0,-1 0-8 16,1-1-34-16,-2-3-188 15,7-6-163-15</inkml:trace>
  <inkml:trace contextRef="#ctx0" brushRef="#br0" timeOffset="108790.2831">21388 18325 696 0,'0'0'154'0,"0"0"-57"0,0 0 112 16,0 0-125-16,0 0-53 15,0 0 18 1,-9-10-41-16,-7 13 1 0,-1 11 2 16,1 6 3-16,4 0 0 15,3 2-14-15,8 1 2 16,1 4-8-16,0-4 13 16,13-3-7-16,8-6 0 15,0-6 14-15,0-6-37 16,-5-2 23-16,-2 0-41 15,-7-10 0-15,-7-1-41 0,0 1 4 16,-12 3 10 0,-13 7-13-16,-2 0 3 0,-6 0-47 15,-5 11-136-15</inkml:trace>
  <inkml:trace contextRef="#ctx0" brushRef="#br0" timeOffset="109486.1757">16218 18823 779 0,'0'0'26'0,"0"0"-15"15,0 0-15-15,0 0 4 16,0 0-76-16,0 0-120 15,5 15-343-15</inkml:trace>
  <inkml:trace contextRef="#ctx0" brushRef="#br0" timeOffset="109661.8544">16259 18952 649 0,'0'0'21'0,"0"0"-21"16,0 0 0-16,0 0-3 16,0 0-2-16,0 0-44 15,44 54-37-15,-41-48-95 16</inkml:trace>
  <inkml:trace contextRef="#ctx0" brushRef="#br0" timeOffset="110377.6292">16693 18962 755 0,'0'0'74'0,"0"0"47"0,0 0 15 16,0 0-67-16,0 0-20 15,0 0-28-15,-69 14-10 16,57-1 18-16,3 1-27 16,6-2 5-16,3 1 1 15,0-6 12-15,0-1-27 16,15-5 7-16,5 5 0 15,0-6-24-15,1 0 23 0,-4 0-29 16,-4 0 0 0,-7 0-55-16,-3 0 64 0,-3 0 2 15,0 0 17-15,0 0-12 16,-5 0 20-16,-2 0-6 16,-1 0 0-16,6 0 7 15,0 0-7-15,2 0 0 16,0 0-16-16,0 0-20 15,15 0-139-15,3 0 15 16,6-3-262-16</inkml:trace>
  <inkml:trace contextRef="#ctx0" brushRef="#br0" timeOffset="110589.8209">16958 18975 733 0,'0'0'142'0,"0"0"-84"0,0 0 92 16,0 0-104-16,0 0-5 15,0 0-20-15,24 49-12 16,-15-41 2-16,-1-1-11 16,2-4-15-16,0 3-65 15,1-6-158-15,2 0-220 16</inkml:trace>
  <inkml:trace contextRef="#ctx0" brushRef="#br0" timeOffset="111742.5313">21153 18877 833 0,'0'0'134'16,"0"0"-126"-16,0 0 69 16,0 0 45-16,-88 29-99 15,65-12 30-15,1-2-23 16,1 3-19-16,6 2 16 16,3-1-19-16,6 1-6 0,6-7-2 15,0-2 13-15,3-9-13 16,15-1 0-16,4 5 0 15,1-6-12-15,4 0 12 16,-3 0-23-16,-4 0-30 16,-6-9-20-16,-10 1 44 15,-4 0-18-15,0 4 17 16,-10 0 29-16,-10 4 1 16,-1 0 3-16,2 0-3 15,7 4 11-15,3 1-14 16,9-1 3-16,0-1-24 15,9-3-153-15,14 0-103 16</inkml:trace>
  <inkml:trace contextRef="#ctx0" brushRef="#br0" timeOffset="112126.541">21440 18858 800 0,'0'0'143'0,"0"0"-47"16,0 0 27-16,0 0-77 15,0 0-33-15,0 0 34 16,-64 39-47-16,54-19 18 16,5 0-18-16,5-1 17 15,0-2-22-15,0-1 5 0,13-7-15 16,4-2-6-16,4-3-56 15,-3-4-32-15,-2 0-15 16,-5 0-7-16,-10 0 89 16,-1-3 27-16,0-1 15 15,-9-3 34-15,-10 4 4 16,2 3 25-16,-3 0 35 16,3 0-60-16,2 0 24 15,5 1-41-15,2 8-14 16,3 1-7-16,3 0-2 15,2-4-77-15,0 1-134 16,6-3-356-16</inkml:trace>
  <inkml:trace contextRef="#ctx0" brushRef="#br0" timeOffset="113347.436">21995 17579 408 0,'0'0'175'16,"0"0"-170"-16,0 0 32 0,0 0 20 15,0 0-9 1,0 0 20-16,88 57-56 0,-77-35-3 16,-3 4 7-16,-6-4-8 15,-2 5 62-15,0-3-11 16,-12 0-11-16,-3-2 11 16,2 2-47-16,4-2 13 15,4 1-3-15,5-3-11 16,0 3-2-16,6-2-9 15,11-2 0-15,-1 0-5 16,2-2 8-16,-1-2-3 16,-4 2 0-16,-3-3 5 15,-5 3-15-15,-5-1 10 16,0 1 0-16,0 0-4 16,0 0 19-16,-6 2-15 15,0 0 0-15,1 1 10 16,1 0-15-16,4 4 5 0,0 0 0 15,0 1-6 1,4 2-40-16,10 1 12 0,2-1-7 16,-4 0-2-16,0 2 38 15,-2-3-12-15,-5 1 17 16,-2-3-5-16,-3 1 12 16,0 2-7-16,0-1 0 15,0 1 6-15,0-3-12 16,0 3 6-16,0 2 0 15,0 1-6-15,0 2 6 16,-2 2 0-16,-1 0 0 16,-3 0 14-16,-3 3-8 0,1-1 1 15,-8-3 23-15,-4 1 25 16,-7-5-34-16,-4-8 36 16,-4-8-22-16,-2-10-34 15,-2 3-2-15,-7-6-60 16,-9 0-534-16</inkml:trace>
  <inkml:trace contextRef="#ctx0" brushRef="#br0" timeOffset="115193.5891">15380 17811 154 0,'0'0'426'0,"0"0"-299"15,0 0-55-15,0 0 112 16,0 0-58-16,0 0-87 15,0 0-5-15,-25-21-28 16,5 21 0-16,-7 3 45 16,2 6-48-16,-3 2 19 15,-1 5-16-15,6-1 13 0,4 2-14 16,6 2-5-16,9 3 0 16,4-2-1-16,0 3 7 15,4 1-6-15,12 1 0 16,4-1 12-16,2 0-13 15,-2 0 1-15,-5 0 0 16,-1-4-5-16,-4-3 11 16,-1-2-6-16,-4-1 0 15,-2-1 5-15,-1 1-5 16,-2 0 0-16,0 2 0 16,0 1-5-16,0 1 19 15,-3 0-14-15,0 1 0 16,-3-2 11-16,6 0-11 15,0-1 0-15,0 1 0 0,0 3-12 16,3-1 15-16,9 0-3 16,0 2 0-16,3-2-10 15,-6-2 4-15,-2 0-7 16,-4-2 3-16,-3 2-3 16,0 3 8-16,0 0 5 15,-6 0-2-15,-4-1 11 16,-4-2-12-16,4-6 3 15,1 1 0-15,3-2-2 16,2-3 3-16,1 3-1 16,3 0 0-16,-2-4-13 15,2 3 6-15,0 2-16 16,0-1 19-16,0 3-12 0,-6 4 18 16,-2 3-2-16,-3 2 0 15,-3 6 15-15,-1 2 0 16,0 5-15-16,-1-2 16 15,7 3-7-15,4-6 5 16,5 0-14-16,2-10 0 16,19-8 3-16,13-5-9 15,14-6 6-15,12 5 0 16,13-6-12-16,7 0-19 16,2 0-137-16,-6 0-423 15</inkml:trace>
  <inkml:trace contextRef="#ctx0" brushRef="#br0" timeOffset="122747.826">23173 16474 164 0,'0'0'36'0,"0"0"24"16,0 0 27-16,0 0-14 0,0 0 13 16,0 0-9-16,0 0-9 15,0 0 34-15,14-41-33 16,-14 36 28-16,0 2-2 15,0-1-52-15,0-1 22 16,0 3-13-16,-12 0-27 16,-6 2 4-16,-3 0-18 15,-6 0-7-15,-1 0 5 16,1 4 7-16,5 6-9 16,4 2-7-16,2-1 6 15,5 2-10-15,2 4 8 16,5-3-4-16,2 1 0 0,2 1 13 15,0-3-13 1,10-1 0-16,7 0 3 0,4-3-8 16,9-1 13-16,-1-2-8 15,3 0 0-15,-2-1 6 16,-7 3-11-16,-4-4 5 16,-8 4 0-16,-5-2-11 15,-5 2 26-15,-1 1-15 16,0 2 0-16,0 1 4 15,0 0-3-15,-7-2-1 16,-3 3 0-16,-1-5-9 16,-2 0 18-16,0-1-9 15,-4 0 0-15,2-2 10 16,-1 0-13-16,4-3 3 16,0 0 0-16,3-2-6 0,3 0 13 15,5 0-7 1,1 0 0-16,0-7-97 0,14 1-102 15,9-2-165-15</inkml:trace>
  <inkml:trace contextRef="#ctx0" brushRef="#br0" timeOffset="123222.795">23511 16645 379 0,'0'0'134'0,"0"0"-73"16,0 0 65-16,0 0 3 15,0 0-39-15,0 0 9 16,0-4-33-16,0 3 4 16,0-1-10-16,-3 1-37 15,-3 1 17-15,1 0-17 16,-4 0-17-16,0 0 21 0,0 4-26 16,2 6 0-16,3-3-1 15,4 0 21-15,0-2-29 16,0 0 8-16,3-3 0 15,11-2 7-15,0 0 0 16,-2 0-7-16,-2-1 1 16,-7-5 16-16,-3-3-26 15,0 1 9-15,0 0 0 16,-9 4-15-16,-6 1 23 16,2 3-8-16,0 0 0 15,3 3-53-15,1 7-59 16,0 0-405-16</inkml:trace>
  <inkml:trace contextRef="#ctx0" brushRef="#br0" timeOffset="125817.4509">22866 16941 262 0,'0'0'226'16,"0"0"-172"-16,0 0-16 0,0 0 83 15,0 0 4-15,0 0-48 16,0 0 27-16,-1 0-52 16,1 0-12-16,1 0 19 15,13 0-55-15,5 0 23 16,5 0-17-16,0 0 1 16,4 0 10-16,5 0-17 15,-1-2-4-15,4-3 0 16,-1 2 3-16,-5 1-3 15,-4-3 0-15,-6 5 12 16,-6-4-28-16,-6 4 10 16,-6 0-68-16,-2 0 53 15,0 0-83-15,0 0-39 16,0 0 34-16,-5 0-43 0,-5 4-21 16,-3-1-84-1</inkml:trace>
  <inkml:trace contextRef="#ctx0" brushRef="#br0" timeOffset="125996.5862">22917 17015 229 0,'0'0'216'16,"0"0"-181"-16,0 0 11 0,0 0-28 15,100-8-18-15,-69 5-25 16</inkml:trace>
  <inkml:trace contextRef="#ctx0" brushRef="#br0" timeOffset="128419.3192">23742 15872 358 0,'0'0'189'0,"0"0"-146"16,0 0 64-16,0 0 9 0,0 0-40 15,0 0 22 1,0-11-63-16,0 11-10 0,0 0 26 15,0 0-49-15,0 0 11 16,0 0-13-16,0 1 17 16,0 9-16-16,0 4 11 15,0 0-6-15,0 3 25 16,0 0-29-16,0 3 16 16,0-2-9-16,0 3 8 15,0-2-13-15,0-2-4 16,0-1 5-16,1-5-9 15,2-1 11-15,2-3-7 16,-4-5 0-16,2 1 3 16,-1-3-18-16,-2 0-53 15,0 0-47-15,0 0-45 16,0-2-209-16</inkml:trace>
  <inkml:trace contextRef="#ctx0" brushRef="#br0" timeOffset="128902.1089">23636 15986 136 0,'0'0'298'0,"0"0"-232"0,0 0 1 15,0 0 35-15,0 0-26 16,0 0-19-16,-5-10-30 16,5 10-9-16,0 0 46 15,0 0-48-15,0 0 6 16,0 0 8-16,0 5 3 16,0 6 37-16,0 3-53 15,0 5-4-15,0 0 31 16,0 2-38-16,2 1 5 15,5-2 7-15,2 2-10 16,-1-3 12-16,1-2-20 16,-2-3 1-16,5-5-5 15,-1-2 22-15,1-4-18 16,3-3 0-16,5 0 12 16,0-2-3-16,2-10-9 0,2-4 3 15,0-4-8-15,-4 1 15 16,3 1-10-16,-7 1 0 15,-2 2-7-15,-5 4 3 16,-4 2-61-16,-1 6-67 16,0-4-90-16,-1 2-237 15</inkml:trace>
  <inkml:trace contextRef="#ctx0" brushRef="#br0" timeOffset="137636.3708">22753 16836 365 0,'0'0'102'0,"0"0"-43"15,0 0 24-15,0 0 14 16,0 0-49-16,0 0 8 15,0 0-31-15,-6-11-18 16,6 11 42-16,0-1-27 16,1 1 13-16,0 0-8 15,3 0-20-15,-3 0 26 16,4 1-2-16,3 9-30 16,0-1 47-16,0 2-43 15,1 0 21-15,-1 1-21 0,3-1 10 16,-3 0 1-16,5-2-16 15,-3-1 0-15,1 2 6 16,1-6 9-16,0 4-15 16,1-3 0-16,2-1 5 15,-1 1-5-15,3-2 1 16,3-1-1-16,-2 1 0 16,2-3 3-16,1 0-3 15,-1 0 5-15,-1 0 4 16,0 0-13-16,-3 0 4 15,-2-3 0-15,0-2 0 16,-2 2 0-16,0-1 0 16,-2 2 3-16,-1-3 16 15,0 2-33-15,1-2 14 16,0 1 0-16,1-3-1 0,0 0 11 16,-2-1-10-1,1 1 0-15,-2 1 1 0,-5 0-1 16,4 1 0-16,-4 1 6 15,-1-1-11-15,0 2 8 16,0 0-3-16,-1-1 0 16,1 3 12-16,1 1-18 15,-2-4 6-15,2 1 0 16,-1 1-8-16,-1 2 13 16,0-3-5-16,2 3 0 15,-3-2 9-15,1 2-15 16,-1 0 6-16,0 0 0 0,0 0-6 15,0 0 6 1,0 0 0-16,0 0-4 0,0 0 9 16,0 5-10-16,0-2 5 15,-5 3 0-15,1 2-7 16,-2 1 9-16,-1-1-2 16,1 0 0-16,-2 1 15 15,0-1-21-15,-2 0 6 16,3 0 0-16,-2-2-10 15,1 0 15-15,-2 1-5 16,-2-3 0-16,-1 0 7 16,-2 3-9-16,-2-5 2 15,1 2 0-15,0-1-9 16,-4 0 13-16,2 1-4 16,-3-3 0-16,5 2 5 0,-2-1-12 15,3-2 7-15,0 0 0 16,2 0-14-16,0 0 23 15,0 0-9-15,1-3 0 16,1-4 10-16,2-2-17 16,1 3 7-16,-1-5-11 15,2 3 4-15,1 0-15 16,-2 1 19-16,2 2-2 16,-1 3-24-16,-1 2 29 15,2 0-19-15,0 0 5 16,1 0 2-16,3 0-9 15,-1 0-10-15,3 0-64 0,0 0-68 16,0 0-45-16,0 0-367 16</inkml:trace>
  <inkml:trace contextRef="#ctx0" brushRef="#br0" timeOffset="147282.2732">12245 18110 260 0,'0'0'393'16,"0"0"-278"-16,0 0-95 15,0 0 75-15,0 0-19 16,0 0-74-16,0 0 18 16,-14 59-3-16,14-16-6 15,0 10 31-15,6 4-21 16,-1-2 25-16,-2-2-10 0,-2-6-36 15,1-10 33-15,1-8-33 16,-3-10 6-16,1-9-4 16,-1-6 10-16,0-4-12 15,0 0 26-15,0-24-14 16,-1-8 6-16,-7-7-18 16,3-6 0-16,-2-8-8 15,3-5 13-15,2-1-5 16,2 9 0-16,0 3 7 15,8 15-13-15,7 10 6 16,5 5 0-16,0 9-9 16,0 4 10-16,3 4-1 15,-6 4 0-15,2 13 3 16,-4 8-3-16,-2 9 0 0,-4 9 3 16,-6 8-15-16,-3 4 13 15,0-5-1-15,-6-2 4 16,-10-5 10-16,-1-9-17 15,1-7 3-15,4-5 0 16,3-10-5-16,7-7 5 16,2-5-31-16,0-11-150 15,16-18-273-15</inkml:trace>
  <inkml:trace contextRef="#ctx0" brushRef="#br0" timeOffset="147837.7472">12668 18141 689 0,'0'0'106'0,"0"0"-22"16,0 0-24-16,0 0 28 15,0 0-62-15,0 0-12 16,36 46 28-16,-21-10-20 15,-2 7 4-15,-2 2 27 16,-3 2-38-16,-4-3 8 0,-3-6 7 16,-1-11-23-16,0-7 13 15,0-10-20 1,0-10 0-16,0 0 15 0,0-5-7 16,0-19 19-1,-7-13-27-15,-4-6 12 0,3-4-18 16,1-5 6-16,0 1 0 15,4 6-8-15,0 5 15 16,3 7-7-16,0 6 0 16,3 5 0-16,13 7-11 15,1 4 11-15,4 3 0 16,-1 6-12-16,0 2 14 16,1 0-2-16,0 0 0 15,-2 10 12-15,2 9-16 16,-2 1 4-16,-2 6 0 0,-2 5-13 15,-8 4 19-15,-3 5-6 16,-4-1 0-16,0 0 8 16,0-1-5-16,-8-8-3 15,-1-1 0-15,-6-7-8 16,1-2 16-16,0-3-8 16,-2-7 0-16,1-2-58 15,2-8-74-15,-2 0-406 16</inkml:trace>
  <inkml:trace contextRef="#ctx0" brushRef="#br0" timeOffset="148337.474">12553 18595 699 0,'0'0'190'0,"0"0"-77"15,0 0-2-15,0 0-2 16,0 0-86-16,0 0 1 15,-6-59 1-15,8 49-15 16,5 3 6-16,-4 2-16 16,-1 3 5-16,-2 1-8 15,0 1 11-15,0 0-8 16,0 0 0-16,0 0-26 0,0 0 9 16,0 5-43-16,0-2-119 15,0-3-228-15</inkml:trace>
  <inkml:trace contextRef="#ctx0" brushRef="#br0" timeOffset="154954.3465">12157 17729 305 0,'0'0'231'16,"0"0"-116"-16,0 0-55 16,0 0 100-16,0 0-36 15,0 0-63-15,0 0 19 16,0-18-47-16,0 18 4 16,0 0-1-16,0 0-34 15,0 0-2-15,3 9 7 0,4 4 3 16,2 3 7-1,-3 4-16-15,0 1 2 0,0-1 8 16,0 0-2-16,0-1-9 16,0-2 0-16,-3-5 9 15,0 0-14-15,0-5 5 16,-2-5-24-16,-1-2-28 16,0 0-132-16,0 0-82 15,-6 0-451-15</inkml:trace>
  <inkml:trace contextRef="#ctx0" brushRef="#br0" timeOffset="155297.9656">12072 17875 299 0,'0'0'302'16,"0"0"-186"-16,0 0-41 15,0 0 66-15,0 0-88 16,0 0-42-16,-2-5 7 16,13 8 9-16,2 9 19 15,-1 2-27-15,0 2 8 16,0-2 10-16,0 2-30 16,0-3-2-16,-2-2 4 15,2-4 4-15,-2-6-6 16,4-1 2-16,2 0-8 0,3-10 11 15,0-7-7-15,-2-2-5 16,0-1 0-16,-4 3-27 16,-4 1-20-16,-1 7-36 15,-4 1-87-15,2 5-40 16,0 0-181-16</inkml:trace>
  <inkml:trace contextRef="#ctx0" brushRef="#br0" timeOffset="155927.019">12786 17623 555 0,'0'0'127'0,"0"0"-65"16,0 0 76-16,0 0-27 15,0 0-63-15,0 0-46 16,-6-9 8-16,6 21 42 16,0 3-21-16,0 4-1 15,0 0 31-15,0 3-45 16,0-3 20-16,0 1-25 15,0-3 5-15,3-3-9 16,1-2-7-16,3-1 1 16,-3-5-15-16,2-1-41 15,-3-3-71-15,-3-2-210 16,0 0-310-16</inkml:trace>
  <inkml:trace contextRef="#ctx0" brushRef="#br0" timeOffset="156197.1429">12652 17740 516 0,'0'0'148'0,"0"0"-48"16,0 0-4-16,0 0 0 15,0 0-94-15,0 0 84 16,27 41-43-16,-14-19-35 15,1 2 46-15,2-2-42 16,-3-5-12-16,3-5 14 16,1-4-4-16,4-8-10 0,3 0 5 15,1-8 12 1,4-12-34-16,-5-2 17 0,-2-2-139 16,-9 2-200-16</inkml:trace>
  <inkml:trace contextRef="#ctx0" brushRef="#br0" timeOffset="156907.4263">12525 18557 346 0,'0'0'226'0,"0"0"-97"15,0 0 20-15,0 0 19 16,0 0-127-16,0 0-27 16,-6 15 42-16,3 0-33 15,1 0 27-15,2 1-35 16,0 1-10-16,0 0 19 15,0-2-14-15,0-1-10 16,0-2 0-16,7-1 16 16,5-5-36-16,2-4-97 0,0-2-368 15</inkml:trace>
  <inkml:trace contextRef="#ctx0" brushRef="#br0" timeOffset="157496.8722">13076 18451 610 0,'0'0'167'0,"0"0"-118"15,0 0 97-15,0 0-47 16,0 0-96-16,0 0 19 16,52-24-22-16,-42 37 6 15,0 3 4-15,-4 5-10 16,-1-1 0-16,-5-1 9 15,0 1 5-15,0 0-4 16,-12 1-10-16,-4-3 2 16,2-1 5-16,1-3-4 15,5-5-3-15,4-2 0 16,4-4 0-16,0 0 0 16,7-2 0-16,16-1 3 15,6 0 13-15,2 0-11 16,6 0-4-16,-5 0 0 0,-2 0-1 15,-4 0-107 1,-11-3-313-16</inkml:trace>
  <inkml:trace contextRef="#ctx0" brushRef="#br0" timeOffset="160657.2002">12616 18464 200 0,'0'0'354'16,"0"0"-280"-16,0 0 14 16,0 0 21-16,0 0-57 0,0 0-22 15,0 0-2 1,-8 14 11-16,8-9 25 0,0-4-51 15,0-1 18 1,0 0 7-16,0 0-18 0,0 0 42 16,0-3-42-16,0-5-15 15,2 2 3-15,-2 2 8 16,0 2-16-16,0 2 0 16,0 0 9-16,0 0-16 15,-2 0 7-15,-8 0 0 16,4 3-5-16,2 0 10 15,1 0-5-15,3-3 0 16,0 0 12-16,0 0-21 16,0 0 9-16,4 0-128 0,5 0-321 15</inkml:trace>
  <inkml:trace contextRef="#ctx0" brushRef="#br0" timeOffset="166869.9351">23790 16517 309 0,'0'0'114'0,"0"0"-81"16,0 0 19-16,0 0 50 15,0 0-45-15,0 0 25 0,0 0-12 16,19-28 0 0,-19 26 21-16,0-1-50 0,0 1 6 15,0 2 11-15,0 0-54 16,0 0 44-16,0 0-48 15,0 0 6-15,0 0-12 16,0 2 11-16,0 8-5 16,0 4 2-16,0 2 18 15,0 0-16-15,0 1-4 16,0 0 4-16,3-1 2 16,3-3-1-16,-1-4-5 15,6 0 2-15,-2-3 13 0,1-4-15 16,7-2 0-1,0 0 2-15,0 0 18 0,3-6-11 16,-2-5-9-16,-1-3 0 16,-3 2 14-16,-3-1-19 15,-4 1 5-15,-4 2 0 16,-3 1-1-16,0 4 8 16,0 2-7-16,0 0 0 15,0 3 19-15,0 0-22 16,0 0 3-16,0 0 0 15,0 0-17-15,0 0 17 16,3 6 0-16,0 8-3 16,0 1 20-16,1 2-21 15,0 1 4-15,-2 1 0 0,0-1 0 16,-2 2 5-16,0-3-5 16,0 0 0-16,0 0 13 15,0-2-18-15,0 1 5 16,0-1-67-16,0-5-87 15,0-6-331-15</inkml:trace>
  <inkml:trace contextRef="#ctx0" brushRef="#br0" timeOffset="172958.7462">23882 17015 167 0,'0'0'109'16,"0"0"-33"-16,0 0-20 0,0 0 45 15,0 0-7-15,0 0-15 16,0 0 16-16,-1 0 2 16,-1 0-25-16,2 0 24 15,0 0-44-15,0 0-19 16,0 0 12-16,0 0-43 16,0 0 40-16,0 0-42 15,0 0 0-15,0 0 3 16,0 0-3-16,0 4 0 15,0 1-5-15,9 4 13 16,4-3-8-16,2 0 0 16,3 2 10-16,1-2-13 0,0-3 6 15,1 0-3 1,3-3 0-16,-2 0 7 0,-1 0-4 16,-1 0-3-16,0-6 0 15,-1 1-4-15,-2-1 19 16,-1 3-15-16,-1-3 0 15,-3 0 4-15,-2 1-4 16,-3 0 0-16,0 4 7 16,-3-2-14-16,-1 2 7 15,1 1 0-15,-3 0-5 16,0 0 13-16,0 0-18 16,0 0-3-16,0 0-18 15,0 0 31-15,0 0-44 0,0 0 25 16,0 0 19-1,0 0-22-15,-12 4 20 0,2 3 2 16,-4 0 0-16,-2 0-4 16,-1-2 11-16,-1 3-7 15,0-2 1-15,-2-3 20 16,0 4-20-16,-2-5-1 16,-2 1 0-16,1-1-15 15,1-2 21-15,3 0-6 16,4 0 0-16,1 0 15 15,5 0-15-15,2 0 0 16,0-3 0-16,2-1-17 16,2 1 17-16,0-1 0 15,0 1-2-15,3 3 12 0,-2 0-20 16,1 0 10-16,1-2 0 16,-2 2-3-16,2 0 5 15,0 0-2-15,0 0 0 16,0 0-9-16,0 0 3 15,0 0-1-15,0 0 7 16,0 5-6-16,8 2 20 16,3-3-14-16,3 1 0 15,2 0 13-15,3-4-6 16,4 1-7-16,1-2-7 16,5 0 5-16,-5 0-209 15,-2 0-257-15</inkml:trace>
  <inkml:trace contextRef="#ctx0" brushRef="#br0" timeOffset="179642.921">10776 18572 42 0,'0'0'603'0,"0"0"-562"15,0 0 3-15,0 0 53 16,0 0 39-16,0 0-48 16,0 0-56-16,0 63 38 15,0-63-50-15,0 0 23 0,0 0 13 16,0 0-31-1,0-7 31-15,5-19-45 0,4-6 1 16,3-7-20-16,6-5 19 16,-3 4-11-16,1 5 0 15,0 8 5-15,-2 14-10 16,1 7 5-16,-1 6-5 16,-2 15-13-16,-2 14 18 15,0 2 0-15,-2 5 2 16,-2-6 10-16,0-1-10 15,-3-9-2-15,0-7 3 16,-2-6-10-16,-1-6 9 16,3-1-2-16,2-1 0 15,5-16 4-15,5-3-4 0,2 0 0 16,-1 7-4-16,-1 5-5 16,1 7 9-16,0 1 0 15,0 2-7-15,-2 15 19 16,0 0-13-16,0 6 1 15,0-7-17-15,1-2 16 16,5-11-138-16,-1-3-144 16,-1-7-334-16</inkml:trace>
  <inkml:trace contextRef="#ctx0" brushRef="#br0" timeOffset="179902.3932">11372 18094 535 0,'0'0'195'16,"0"0"-94"-16,0 0-41 16,0 0 82-16,-50 112-27 15,33-47-99-15,4 6 41 16,8 2-17-16,5-4-35 15,0-8 14-15,25-4-19 16,18-13-6-16,15-9 4 16,10-15-189-16,2-16-237 0</inkml:trace>
  <inkml:trace contextRef="#ctx0" brushRef="#br0" timeOffset="180330.7504">13274 17790 498 0,'0'0'89'0,"0"0"46"15,0 0 36 1,75 95-56-16,-58-61-28 0,-3 5-36 16,-8 3-20-16,-6 5 12 15,0 6-38-15,-5 3-5 16,-14 7 0-16,-7 12-1 16,-5-4-83-16,-6-6-312 15</inkml:trace>
  <inkml:trace contextRef="#ctx0" brushRef="#br0" timeOffset="180818.9733">13532 18673 677 0,'0'0'137'16,"0"0"-122"-16,0 0 6 15,0 0 20-15,0 0-41 16,82-21-28-16,-60 21-165 16,-8 0-265-16</inkml:trace>
  <inkml:trace contextRef="#ctx0" brushRef="#br0" timeOffset="180975.9306">13498 18889 560 0,'0'0'120'0,"0"0"-105"16,0 0 93-16,0 0 43 16,0 0-83-16,0 0-68 15,94-16-6-15,-65 6-148 16,-3 0-336-16</inkml:trace>
  <inkml:trace contextRef="#ctx0" brushRef="#br0" timeOffset="181427.3857">13917 18623 649 0,'0'0'97'0,"0"0"-6"16,0 0 43-16,0 0-63 16,0 0-63-16,0 0-7 0,52 5-2 15,-51 10-2 1,-1 4 3-16,0 0 0 15,-7-2 19-15,-2 0-19 0,0-5 0 16,7-4 6-16,2-2-6 16,0-3 6-16,0-3-6 15,7 0 6-15,3 0 3 16,3 0 10-16,-4 4-19 16,-7 6-3-16,-2 2-11 15,0 6 28-15,-17 5-1 16,-8 0 47-16,-6-1-20 15,-1-1 37-15,7-1-77 16,9-4 8-16,7-6 1 16,9-3-9-16,0-7-9 15,25 0-78-15,11-14-180 16,4-13-476-16</inkml:trace>
  <inkml:trace contextRef="#ctx0" brushRef="#br0" timeOffset="181759.105">14221 18659 671 0,'0'0'206'0,"0"0"-61"16,0 0-53-16,0 0-48 16,0 0 17-16,0 0-56 15,-42 48 31-15,30-21 2 0,3 0-36 16,3 2 39-16,2-3-36 15,4-2 1-15,0-6-11 16,0 1 13-16,7-13-8 16,7 0 0-16,1-6-16 15,0 0 10-15,-1-6-44 16,-3-10-20-16,-5 2 59 16,-6 4-22-16,0 0 30 15,-4 4 3-15,-13 6-31 16,-2 0 21-16,-5 0 10 15,2 14-22-15,0 3-26 16,2 2-288-16,-1-2-284 16</inkml:trace>
  <inkml:trace contextRef="#ctx0" brushRef="#br0" timeOffset="186242.6698">24001 16399 59 0,'0'0'107'0,"0"0"-15"16,0 0-39-16,0 0-20 15,0 0-11-15,0 0 7 16,0-29-11-16,0 24 1 16,0-2 18-16,0 2 7 15,0 1 35-15,0 0-6 16,0 0-29-16,0-1 23 15,-7 2-48-15,1-1 57 16,-1 0-46-16,0 3-24 16,0-1 41-16,1 2-47 15,-2 0 4-15,0 0-12 16,-1 0 11-16,1 0-3 16,-2 0 0-16,1 0 10 15,-3 0-7-15,-3 0-3 16,0 2 0-16,-1 3-7 0,1 2 17 15,0 1-10 1,4-2 0-16,0 2 11 0,2-1-18 16,2 0 7-16,1-1 0 15,-2 2-11-15,2-2 18 16,-2 2-7-16,1 0 0 16,-1 0 9-16,-1 2-14 15,3 2 5-15,-1-1 0 16,1 2-13-16,-1-1 23 15,1 1-10-15,0 0 0 16,4-1 17-16,-1 1-18 16,1-1 1-16,1-1 0 0,-1 2-7 15,2-3 18-15,0 2-11 16,0 0 4-16,-1 0 4 16,-1 1 23-16,0 1-21 15,0-2-10-15,1 0 23 16,-1 0-9-16,-1 0-14 15,0 2 0-15,2-4 18 16,-2 3-14-16,3-2-3 16,-2 2-1-16,1-1 0 15,1 1 4-15,0 0-4 16,0 0 0-16,0-1 12 16,0 0-6-16,1 2-6 15,4-5 1-15,-1 2-22 0,1 1 34 16,2-2-13-1,-3-1 0-15,1-1 14 0,1 1-23 16,-1 2 9-16,3-2 0 16,-3 1-2-16,2 1 10 15,1-2-8-15,2 2 0 16,-2-2 10-16,1 1-13 16,-3-3 3-16,2 5 0 15,0-2-3-15,0 0 10 16,-2 0-7-16,7-2 0 15,-1 0 9-15,1 0-14 16,1-2 5-16,-1 0 0 0,0-1 2 16,1 1 4-1,-1-1-6-15,1 1 0 0,1 1 15 16,-5-2-19-16,4 2 4 16,-1-1 0-16,-1-3-15 15,3 0 28-15,-3 2-13 16,0-5 0-16,0 0 10 15,0 0-11-15,1 3 1 16,-2-1 0-16,0 2-7 16,0-1 17-16,-2-1-10 15,4 3 0-15,-5-5 5 16,1 0-2-16,0 0-3 16,-1 0 0-16,2 0 24 15,-3 0-14-15,2 0-1 16,1 0-9-16,1 0 19 0,1 0-24 15,1 0 5 1,3-2 0-16,-2-3-1 0,2 2 10 16,-1-6-9-16,0 2 0 15,-1 0 12-15,-2 1-11 16,4-1-1-16,-5 1 0 16,0-3-14-16,-2 1 26 15,0 0-12-15,2-1 0 16,-4-2 18-16,1 0-12 15,0-3-6-15,3 1 0 16,-4 0-10-16,3 0 26 16,-2-1-16-16,0 0 0 0,-1 2 8 15,-1-2-16 1,-1-1 8-16,2 1 0 0,-5 2-10 16,4 0 17-16,-3-1-7 15,0 1 0-15,0-1 13 16,-3 0-19-16,1 1 6 15,-1 3 0-15,0-2-16 16,0 2 28-16,0-1-12 16,0 1 0-16,0 1 16 15,0 1-16-15,0-1 0 16,0-1 3-16,0 1-23 16,-3 1 25-16,0 0-5 15,2-3 0-15,-2 3 16 16,1-2-24-16,1 2 8 15,-2-1 0-15,1-1-8 0,-1 3 14 16,-3-3-6-16,2 1 0 16,-1-1 13-16,1 0-26 15,-2 1 13-15,3-2 0 16,0 3-9-16,-2-2 21 16,1 3-12-16,1-2 0 15,0 2 12-15,0-2-20 16,-3 1 8-16,4 0 0 15,-2 0-13-15,-3 0 19 16,2-1-6-16,-1 0 0 16,2 4 17-16,-1-3-28 15,0 0 11-15,0 2 0 0,0-3-14 16,2 1 21-16,0 0-7 16,-1 1 0-16,-1-5 19 15,1 4-33-15,-5 0 14 16,3-4 0-16,1 5-10 15,-1-5 22-15,2 3-12 16,-3-2 0-16,2 2 12 16,1 1-23-16,-1 1 11 15,-1 2 0-15,-1-3-20 16,1 4 22-16,0 0-2 16,-2-2 0-16,2-1 11 15,-2 1-17-15,0-1 6 16,-1 1 0-16,-1-1-8 0,4 0 12 15,-2 3-4-15,1-2 0 16,1 2 15-16,-3 1-35 16,1-1 20-16,1 0 0 15,-3 2-15-15,4-1 28 16,0-1-13-16,-1 1 0 16,1-1 11-16,-2 3-13 15,0-3 2-15,-1 0 0 16,3 0-16-16,-3 0 24 15,3 2-8-15,2-3 0 16,-2 2 12-16,3 1-25 16,-4-1 13-16,1 1 0 15,0 1-17-15,-1 0 22 16,-1 0-5-16,0 0 0 0,1 0-2 16,-2 0-6-16,-3 0 8 15,1-1 0-15,1-1-10 16,0-1 17-16,1 3-7 15,-1-2 0-15,4 0 18 16,-2 2-30-16,2 0 12 16,1 0 0-16,-1 0-13 15,2 0 20-15,-4 0-7 16,2 0 0-16,0 0 11 16,-4 0-20-16,1 0 9 15,2 0 0-15,-3 0-5 16,4 0 7-16,-1 0-2 15,3 0 0-15,-1 0 15 0,1 0-22 16,1 0 7-16,0 4 0 16,-2-4-14-16,-1 3 24 15,2-1-10-15,1 0 0 16,0 0 5-16,1 1-10 16,-2 0 5-16,1 1-38 15,1 2 37-15,1 1-121 16,1 4-34-16,-2-3-75 15,-2 0-286-15</inkml:trace>
  <inkml:trace contextRef="#ctx0" brushRef="#br0" timeOffset="205559.1849">2151 15983 194 0,'0'0'100'0,"0"0"-26"15,0 0-22-15,0 0 1 16,0 0 54-16,0 0-58 16,0 0 17-16,0 0-19 15,-18-20-2-15,17 18 83 16,1 0-58-16,-3 1-18 15,3-2 28-15,-2 2-57 16,2 1 42-16,0 0-44 16,0 0-17-16,-4 0 16 0,4 0-20 15,-3 1 0-15,3 14-5 16,0 7 24-16,0 3-12 16,0 2-7-16,0-1 7 15,0 2-12-15,0-5 15 16,3-3-10-16,1-4 0 15,-4-5 19-15,2-2-25 16,-2-4 6-16,0-2 0 16,0-1-16-16,0-1 19 15,3-1-6-15,-3 0-37 16,0 3-120-16,0-3-147 16,0 3-126-16</inkml:trace>
  <inkml:trace contextRef="#ctx0" brushRef="#br0" timeOffset="205864.2787">2335 16162 726 0,'0'0'226'0,"0"0"-146"16,0 0-26-16,0 0 23 16,0 0 3-16,0 0-80 15,0 0 0-15,4 0 0 16,0-2-110-16,3-3-185 15,0-2-193-15</inkml:trace>
  <inkml:trace contextRef="#ctx0" brushRef="#br0" timeOffset="206296.442">2561 15951 636 0,'0'0'200'15,"0"0"-88"-15,0 0-33 16,0 0-1-16,0 0-28 16,0 0-50-16,0 5 0 15,0 9-2-15,0 5 23 16,0-3-5-16,3-1-16 15,6-4 0-15,-2-2-7 16,7-5 20-16,1-4-13 16,0 0 15-16,6 0 2 15,-3-12-7-15,-2-1-10 16,1-1 0-16,-3 1-7 0,-6 7 14 16,-8 1-7-16,0 3 1 15,0 2 23-15,0 0-29 16,0 0 5-16,0 9 0 15,0 8-11-15,0 4 20 16,0 2-9-16,0 3 1 16,3-2 26-16,10-2-54 15,1 2 3-15,-5-4-188 16,1-1-309-16</inkml:trace>
  <inkml:trace contextRef="#ctx0" brushRef="#br0" timeOffset="206908.2146">2177 16576 396 0,'0'0'357'0,"0"0"-283"0,0 0-51 16,0 0 117-16,0 0-80 15,0 0-59-15,49-22 28 16,-42 33-29-16,-1 5 0 15,-4 3-9-15,-2 2 8 16,0-1 1-16,-8-3 0 16,-7-2 20-16,2-5-20 15,2-3 9-15,3-4-9 16,5 0 5-16,3-3 17 16,0 0-16-16,0 0-6 15,0 0 3-15,0 0-5 16,0 0 2-16,1 0 0 15,8 3 18-15,1 4-6 16,5-1-1-16,0-2-11 16,4-1-9-16,0-3-2 0,-1 0-325 15</inkml:trace>
  <inkml:trace contextRef="#ctx0" brushRef="#br0" timeOffset="207058.8866">2417 16693 1028 0,'0'0'86'16,"0"0"8"-16,0 0-54 15,0 0-16-15,0 0-24 0,0 0-67 16,13-23-96 0,5 14-276-16</inkml:trace>
  <inkml:trace contextRef="#ctx0" brushRef="#br0" timeOffset="207474.4832">2627 16520 868 0,'0'0'157'0,"0"0"-64"16,0 0 9-16,0 0-80 15,0 0-7-15,0 0-15 16,6 8 0-16,9 8 11 0,-3 1-11 16,1-4 0-1,-1-1-6-15,-1-3 15 0,2-6-14 16,-1-3 5-16,1 0 0 16,-1-8 23-16,3-11-23 15,-3 0 0-15,0 1-3 16,-4 1 15-16,-4 6-12 15,-4 3 0-15,0 4 16 16,0 4 9-16,0 0-20 16,0 0-3-16,0 0-4 15,0 7 10-15,0 9-8 16,0 1 0-16,1 1 5 0,4 0-3 16,-1 3-2-1,-2 3-86-15,0-5-140 0,-2 1-380 16</inkml:trace>
  <inkml:trace contextRef="#ctx0" brushRef="#br0" timeOffset="208323.1346">2157 17076 347 0,'0'0'342'0,"0"0"-298"16,0 0-39-16,0 0 100 16,0 0-77-16,0 0 3 15,79-31-31-15,-66 31 15 16,-5 8-33-16,-8 8 3 15,0 2-4-15,0 1 18 16,0-2 2-16,-3-3 25 16,0-3-21-16,3-7 17 15,0 1-23-15,0 0 2 16,12-4 10-16,7-1 14 16,1 3-22-16,1 0-3 15,-8 2 0-15,-3 7 6 16,-8 0-20-16,-2 2 28 0,0 1-7 15,-3 2 67-15,-10-3-38 16,-1 1 23-16,1-5-26 16,4-5-29-16,4 0 8 15,5-5-12-15,0 0-6 16,0 0-76-16,11 0-206 16,10-10-126-16</inkml:trace>
  <inkml:trace contextRef="#ctx0" brushRef="#br0" timeOffset="208487.7688">2506 17241 528 0,'0'0'499'16,"0"0"-415"-16,0 0-26 15,0 0 7-15,0 0-65 16,0 0-49-16,12-24-62 15,3 19-264-15</inkml:trace>
  <inkml:trace contextRef="#ctx0" brushRef="#br0" timeOffset="208950.0347">2715 17033 80 0,'0'0'680'16,"0"0"-518"-16,0 0-12 16,0 0-53-16,0 0-26 15,0 0-71-15,-8 0 0 16,8 12 22-16,0 8-15 15,0-6-7-15,2 1 3 16,7-3 24-16,5-6-22 16,-1-2-5-16,2-4 9 15,3 0-3-15,2-4 2 16,0-10-4-16,-1-2-4 0,-1 3 20 16,-9 0-22-16,-2 2 2 15,-3 5 0-15,-4 1-5 16,0 5 18-16,0 0-3 15,0 0-10-15,0 0 1 16,0 5-9-16,0 10 8 16,0 5 0-16,0 2-1 15,0 5 13-15,0 2-12 16,3-3 0-16,7 1-99 0,-3-5-123 16,-4-5-561-1</inkml:trace>
  <inkml:trace contextRef="#ctx0" brushRef="#br0" timeOffset="209655.4892">2282 17665 710 0,'0'0'108'15,"0"0"-108"-15,0 0 79 16,0 0 20-16,0 0-55 16,0 0 10-16,-7 39-37 15,7-28 5-15,9-2 9 16,1 0-23-16,1-2 11 15,2-3-19-15,-2-2 0 16,3-2 19-16,0 0-10 0,2-2-2 16,-2-7-7-1,-5 0 9-15,1 3-12 0,-6 4 3 16,-2 2 0-16,-2 0-15 16,0 0 6-16,0 5 9 15,0 5-21-15,0 4 44 16,0 0-16-16,2-1-7 15,2-1 0-15,1-4-2 16,5-3 12-16,-1 1-20 16,3-6-92-16,0 0-257 15</inkml:trace>
  <inkml:trace contextRef="#ctx0" brushRef="#br0" timeOffset="209908.7275">2667 17793 107 0,'0'0'876'0,"0"0"-809"16,0 0 18 0,0 0-85-16,0 0-6 0,0 0-149 15,6-34-233-15</inkml:trace>
  <inkml:trace contextRef="#ctx0" brushRef="#br0" timeOffset="210383.7376">2881 17655 817 0,'0'0'100'0,"0"0"-28"16,0 0-4-16,0 0 14 16,0 0-70-16,0 0-2 15,-6 29 71-15,4-12-56 16,2-2 7-16,0-2-26 16,0-2 17-16,3-7-19 15,2-1-4-15,6-1 0 16,0-2 4-16,5 0 12 15,2-9-16-15,-3-5 0 16,2 1-18-16,-4 4 12 0,-6-1 6 16,-2 3 0-16,-5 4-3 15,0 0 13-15,0 3-10 16,0 0 0-16,0 0 2 16,0 0-7-16,0 3 0 15,0 7 5-15,0 5 3 16,0 2 4-16,0 1-7 15,0 1 0-15,0 1-79 16,0-4-119-16,0-3-509 16</inkml:trace>
  <inkml:trace contextRef="#ctx0" brushRef="#br0" timeOffset="211313.8343">2448 17984 416 0,'0'0'281'16,"0"0"-209"-16,0 0 39 15,0 0 5-15,0 0-81 16,0 0 14-16,-27 2-18 15,21 3-17-15,0 5 15 16,0-1-29-16,6-1 0 16,0 2-2-16,0 2-10 15,0-1 12-15,9-1 0 16,6-1-23-16,3 2 20 0,0-5-28 16,-3 0-7-1,-2 1 22-15,-7-1-20 0,2 0 36 16,-8 3 0-16,0-1-29 15,0 3 29-15,0-2 5 16,-8 1-2-16,-4 0 50 16,0-3-49-16,3 0 13 15,1-3-17-15,2-1 8 16,6-1-22-16,0-2-59 16,0 0-213-16</inkml:trace>
  <inkml:trace contextRef="#ctx0" brushRef="#br0" timeOffset="211592.6743">2746 18086 597 0,'0'0'423'0,"0"0"-370"16,0 0 1 0,0 0-47-16,0 0-7 0,0 0-112 15,-1 0-208-15,10-5-327 16</inkml:trace>
  <inkml:trace contextRef="#ctx0" brushRef="#br0" timeOffset="212005.8252">2922 18014 608 0,'0'0'288'0,"0"0"-203"0,0 0 32 15,0 0-54-15,0 0-34 16,0 0 14-16,-38 23-43 16,25-6 38-16,0-1-9 15,6-3-23-15,5-2 8 16,2-1-14-16,0-2 0 15,0 1-15-15,9-3 26 16,8-2-14-16,0-1 3 16,0-1-42-16,-2-1 37 15,-7-1-62-15,-4 3 45 16,-4-3 13-16,0 0-1 0,0 0 8 16,-8 0-12-16,-9 2 14 15,1 3 7-15,0 1-7 16,4 0 0-16,3-2-9 15,2 2-13-15,7-6-176 16,0 0-149-16</inkml:trace>
  <inkml:trace contextRef="#ctx0" brushRef="#br0" timeOffset="213397.8444">2958 17939 501 0,'0'0'108'0,"0"0"-16"16,0 0 47-16,0 0 7 16,0 0-99-16,0 0 2 15,0-14 27-15,0 14-47 16,0 0-9-16,-3 0-20 15,-3 1 0-15,0 12-7 16,-1 6 16-16,-2 2 2 16,1 1 13-16,0 0-11 15,6 0 8-15,2-5-21 16,0-3 5-16,0-6-13 16,0-2 23-16,12-5-15 15,3-1 5-15,4 0 12 16,5-8-2-16,-1-5-15 15,2-1 3-15,-3 5-14 0,-5 2 24 16,-6 2-13 0,-6 4 0-16,-2 1 1 0,-3 0-14 15,0 0 13 1,0 3-32-16,0 11 19 0,0 0 26 16,0 4-7-16,0-1-6 15,3-2 6-15,3-1 3 16,6-3-9-16,1-4 0 15,8-5-18-15,6-2-42 16,1-7-168-16,0-18-559 16</inkml:trace>
  <inkml:trace contextRef="#ctx0" brushRef="#br0" timeOffset="214228.8346">3513 15748 75 0,'0'0'547'0,"0"0"-510"16,0 0 45-16,0 0 57 0,0 0-41 16,0 0 5-16,-64 82-87 15,59-57 12-15,4 0 5 16,1-1-9-16,0 0 0 16,3-3-24-16,9-4 7 15,3-7-17-15,-2-3 12 16,3-7-2-16,-2 0 14 15,-2 0 3-15,-6-5-14 16,-2-3-3-16,-4 1 2 16,0 2-21-16,0-1 19 15,-9 4 0-15,-4 1-16 16,1 1 31-16,4 0-15 0,3 0 0 16,2 0 15-1,3 3-40-15,0 3 25 0,8-2-149 16,10-4-207-16</inkml:trace>
  <inkml:trace contextRef="#ctx0" brushRef="#br0" timeOffset="214379.505">3653 15966 862 0,'0'0'131'0,"0"0"-35"16,0 0 4-16,0 0-100 15,0 0-9-15,0 0-55 0,24-25-175 16,-9 14-208 0</inkml:trace>
  <inkml:trace contextRef="#ctx0" brushRef="#br0" timeOffset="214744.421">3804 15783 645 0,'0'0'131'16,"0"0"-63"-16,0 0 61 15,0 0-104-15,0 0 35 0,0 0 0 16,-15 58-53 0,15-42 42-16,9-4-49 0,1-2 1 15,4-3-3-15,4-5 13 16,1-2-11-16,-1 0 3 15,3 0 21-15,-4-11-19 16,-1 0-5-16,-3 2 0 16,-4-1-10-16,-6 6 26 15,0 1-16-15,-3 3 0 16,0 0 8-16,0 0-25 16,0 10 17-16,0 12 0 15,0 3 9-15,0 6 1 16,0 4-10-16,0 4 0 15,3 0-100-15,-2-1-342 16</inkml:trace>
  <inkml:trace contextRef="#ctx0" brushRef="#br0" timeOffset="221127.316">25056 13508 423 0,'0'0'97'15,"0"0"-38"-15,0 0 129 16,0 0-44-16,0 0-48 16,0 0-96-16,0 0 78 15,-24-15-41-15,9 15-36 16,-4 3 60-16,-1 6-57 15,-2 6 16-15,-6 2 8 16,-2 4-4-16,0 6-1 16,0 6-19-16,6 4 1 15,5 2 17-15,5 0-9 16,10-1-13-16,4-4 0 16,3 0 32-16,18-7-32 15,9-4 0-15,5-6 0 0,1-2-11 16,-3-7 16-16,-2-6-5 15,-5-2 0-15,-8 0-25 16,-5 0 6 0,-5-4 19-16,-4-6 0 0,-4-2-32 15,0-2 32-15,-7-1-13 16,-11 2 7-16,-4 1 5 16,-3 5-15-16,2 5 16 15,-4 2 0-15,1 0-26 16,5 7 8-16,4 8-51 15,-1 1-95-15,4 4-163 16</inkml:trace>
  <inkml:trace contextRef="#ctx0" brushRef="#br0" timeOffset="222945.6672">24378 14290 603 0,'0'0'55'0,"0"0"-14"16,0 0 86-16,0 0-17 15,0 0-29-15,0 0-70 16,8 1-9-16,22 2 94 15,12-1-79-15,14-2 20 16,10 0-18-16,7 0-1 16,0 0 4-16,-2 0-22 15,-3 0 0-15,-9 0-9 16,-6 0 23-16,-7 0-14 16,-6 0 0-16,-2 0 14 0,-5 0-15 15,-4 0 1-15,-5 0 0 16,-5 0-23-16,0 0 36 15,-5 0-13-15,0 0 0 16,-1 0 22-16,0 0-38 16,2 0 16-16,-1 0 0 15,1 0-11-15,-6 4-67 16,-5 6-67-16,-4 0-156 16,0-2-374-16</inkml:trace>
  <inkml:trace contextRef="#ctx0" brushRef="#br0" timeOffset="224925.1979">24576 14543 410 0,'0'0'231'0,"0"0"-166"0,0 0 75 16,0 0-44-16,0 0 17 15,0 0-48-15,14-40-59 16,1 39 44-16,5-1-50 16,-1 2 10-16,-1 0 3 15,-4 0-13-15,-6 9 0 16,-5 4-3-16,-3 5 12 0,-1 0-11 16,-18 0 2-16,-2 1 0 15,1-3-5-15,2-4 11 16,5-3-6-16,3-4 0 15,5 0 22-15,5-2-26 16,0 0 4-16,0 1 0 16,10 3-10-16,4 1 22 15,0 0-12-15,-3 2 0 16,-3 1 9-16,-7 1-11 16,-1 2 2-16,0 1 0 15,-6-2-17-15,-10 0 17 16,-3-3 0-16,4 0-2 15,3-5 24-15,4-2-22 16,4-1 0-16,4-2 1 0,7 0-20 16,21 0-113-16,13-10-155 15,8-9-462-15</inkml:trace>
  <inkml:trace contextRef="#ctx0" brushRef="#br0" timeOffset="225293.2341">25081 14570 678 0,'0'0'179'15,"0"0"-46"-15,0 0-55 0,0 0 34 16,0 0-104 0,0 0 21-16,-4-16-10 0,-15 27-17 15,-2 3 6-15,1 6 32 16,-5-1-28-16,-1 5 34 15,3 1-33-15,-1-1-4 16,7 7 24-16,6 1-33 16,7-3 0-16,4 2-1 15,0-6 16-15,11-6-15 16,8-5 0-16,1-7 14 16,-1-4-40-16,-4-3 10 15,-4 0-3-15,-3-3 13 16,-5-12-29-16,-3 0 29 15,0-2 0-15,-5 0-36 16,-12 4 37-16,-4 5-15 16,-2 8-19-16,-6 0-5 0,-3 6-139 15,-3 13-52-15,-4 3-309 16</inkml:trace>
  <inkml:trace contextRef="#ctx0" brushRef="#br0" timeOffset="231787.7143">24069 14122 323 0,'0'0'91'16,"0"0"132"-16,0 0-92 0,0 0 53 16,0 0-111-16,0 0 46 15,0 0-91-15,1 0-13 16,1 0-8-16,-2 5 33 16,2 11-27-16,-1 4-10 15,3 2 25-15,2 2-1 16,1-1-27-16,2-2 0 15,2-2-7-15,-4-2 25 16,-2-6-18-16,1 0 0 16,-1-2-64-16,-2-2-13 15,-3-4-215-15,0 0-95 16</inkml:trace>
  <inkml:trace contextRef="#ctx0" brushRef="#br0" timeOffset="232052.5416">23964 14418 492 0,'0'0'142'16,"0"0"-99"-16,0 0 113 16,0 0 19-16,0 0-127 15,0 0 30-15,28 0-64 16,-5-4 7-16,1 1-2 15,-2 0-9-15,-1 0-10 0,-5 2 0 16,-2 1 15-16,-7 0-35 16,-2 0-10-16,-5 1-93 15,0 11-33-15,0-1-114 16,0 2-306-16</inkml:trace>
  <inkml:trace contextRef="#ctx0" brushRef="#br0" timeOffset="232456.9994">24101 14589 489 0,'0'0'217'0,"0"0"-96"15,0 0-9-15,0 0 1 0,0 0-35 16,0 0-58-16,-16 12 4 15,5 0 26-15,0 1-39 16,1 4 55-16,2 2-62 16,2 3 5-16,6 1 0 15,0 0 16-15,0-2-25 16,10-1 0-16,5-3 12 16,4-8-23-16,-1-6 11 15,2-3 0-15,-4 0-8 16,-6 0-5-16,-5-7 13 0,-3-3 0 15,-2-2-8-15,0-1-9 16,-9 4 5-16,-8 0 12 16,-2 2-17-16,-2 3 28 15,0 1-11-15,4 3 0 16,4 0-46-16,4 0 19 16,5 0-137-16,2 0-137 15,2-3-293-15</inkml:trace>
  <inkml:trace contextRef="#ctx0" brushRef="#br0" timeOffset="232762.3714">23873 14300 156 0,'0'0'270'0,"0"0"-209"16,0 0 56-16,-76 100-31 16,69-64-5-16,4 1 14 15,3 2-70-15,0-3 9 16,4-3-34-16,12-6 24 15,2-3-53-15,6-4-17 0,1-5-166 16,4-7-164 0</inkml:trace>
  <inkml:trace contextRef="#ctx0" brushRef="#br0" timeOffset="233147.7402">24229 14154 117 0,'0'0'430'0,"0"0"-318"0,0 0-33 16,0 0-71-16,0 0 134 16,0 0-40-16,32 58-76 15,-19-31 51-15,2 3-47 16,-3 2-7-16,0 2 41 16,-2 0-55-16,-5 1 13 15,-1 3-10-15,-2 3 13 16,-2 1-21-16,0 1-4 15,-9 4 0-15,-11 6-17 16,0 8 19-16,-4 1-4 0,-2 2-103 16,-4-7-260-16</inkml:trace>
  <inkml:trace contextRef="#ctx0" brushRef="#br0" timeOffset="241589.0268">23672 17045 506 0,'0'0'164'16,"0"0"-122"-16,0 0-2 15,0 0 41-15,0 0-70 16,0 0 72-16,94-29-31 15,-50 20-37-15,3 1 36 16,3-1-44-16,1 3 2 16,-2-1 1-16,-3 0 1 15,-5 4-11-15,-7 0 0 0,-8 0 15 16,-9 3-29 0,-6 0 14-16,-8 0-17 0,-3 0 3 15,0 0-21-15,-20 0 35 16,-10 7 0-16,-7 3 21 15,-5 2-8-15,-5 0-13 16,0 1 0-16,1-2-8 16,8 0 20-16,8 0-12 15,5-5 0-15,14-1 20 16,5-2-25-16,6-3 5 16,0 0 0-16,0 0-11 15,7 0 26-15,16 0-15 16,5 0 4-16,5-5 13 15,1-4-16-15,4 1-1 16,-1-1 0-16,-3 1-5 0,0 3 8 16,-14 1-3-16,-9 2 0 15,-11 2-14-15,0 0 12 16,-23 0-23-16,-17 7 25 16,-8 7-2-16,-7 1 15 15,-3 2-13-15,0 0 0 16,2 0 8-16,7-1-5 15,9-6 2-15,15-3-5 16,16-6 22-16,9-1-7 16,5 0-15-16,29 0 2 15,21-13 12-15,19-4-7 16,11-2-7-16,6 0-55 16,-2-1 15-16,1 1-136 0,-6-1 1 15,-1-3-276-15</inkml:trace>
  <inkml:trace contextRef="#ctx0" brushRef="#br0" timeOffset="249778.2488">23843 14173 166 0,'0'0'63'0,"0"0"19"16,0 0-5-16,0 0-17 0,0 0-6 15,0 0 27-15,0 0-53 16,0 0 28-16,-9-50 3 15,9 49-58-15,-1 1 80 16,-5 0-60-16,0 3-15 16,-6 17 36-16,-4 8-29 15,2 11 35-15,-2 4 5 16,5 4-51-16,4 6 63 16,5 0-48-16,2-2-16 15,0 2 20-15,8-2-2 16,7 1-19-16,4-3 0 15,3 0 26-15,2-1-33 16,0 0 7-16,3-4-50 16,1-11-74-16,-2-12-159 15,-8-15-160-15</inkml:trace>
  <inkml:trace contextRef="#ctx0" brushRef="#br0" timeOffset="250297.0506">24194 14018 271 0,'0'0'98'0,"0"0"12"16,0 0-69-16,0 0-17 15,0 0 26-15,0 0-5 16,30 87 47-16,-9-45-29 15,-1 6-37-15,0 3 57 16,0 5-83-16,-5 6 38 16,-7 2-38-16,-8 5-9 15,0 4 6-15,-24 0-223 16,-7 2-156-16</inkml:trace>
  <inkml:trace contextRef="#ctx0" brushRef="#br0" timeOffset="266803.4143">3869 16254 250 0,'0'0'131'0,"0"0"-124"16,0 0 13-16,0 0 169 16,0 0-99-16,0 0 17 15,0 0-37-15,0 0-36 16,44 0 38-16,-25-5-57 16,2-1-8-16,0 0 13 15,3 1-2-15,-2 0-18 16,-1 3 0-16,-6-1 22 0,1 1-26 15,-8 2 4 1,-4 0 0-16,-2 0-9 0,-2 0 11 16,0-2-4-16,0 2-2 15,0 0-2-15,-15 0 2 16,-8 0 5-16,1 5-1 16,0 1 4-16,4 0 11 15,3-1-15-15,6-4 0 16,3 1 13-16,6-1-9 15,0-1-4-15,0 0 0 16,0 0-9-16,9 2 22 16,12-1-20-16,4 2 7 15,0 1-121-15,-2-4-69 16,-2 0-313-16</inkml:trace>
  <inkml:trace contextRef="#ctx0" brushRef="#br0" timeOffset="267983.1154">2497 16237 57 0,'0'0'13'15,"0"0"22"-15,0 0 4 16,0 0-33-16,0 0 19 0,0 0-22 16,23 56-1-16,-23-55-3 15,4-1 1-15,-4 0-3 16,3 0 2-16,-3 0-174 15</inkml:trace>
  <inkml:trace contextRef="#ctx0" brushRef="#br0" timeOffset="269645.341">2497 15995 294 0,'0'0'19'0,"0"0"-17"15,0 0 20-15,0 0 61 16,0 0-68-16,0 0-13 16,-10 48 33-16,10-35 2 15,-2 4 23-15,2 0-5 16,0-1-48-16,0 2 51 15,0 1-39-15,0 0-9 16,0-2 20-16,0 0-21 16,0 0-9-16,0-1 0 15,2 2 21-15,2 1-10 16,-1-2-11-16,0 5 0 16,2 0 7-16,-2-2 10 0,1 0-17 15,1 1 0-15,-1-1 14 16,-2 1-13-16,5-2-1 15,-4-2 0-15,-3 0-11 16,3 1 22-16,0-3-11 16,0 2 0-16,0-2 16 15,0 0-9-15,0 1 2 16,-1-1-5-16,5 0 2 16,-3 0 16-16,1-2-22 15,-1 0 0-15,-1 1 19 16,0 0-17-16,-1 1-2 15,0-1 3-15,3-1 0 0,1 1 5 16,-3 1-8 0,0 0 0-16,2-1 15 0,-1-2-17 15,0 1 2-15,4 1 0 16,-2-2-9-16,-3 4 15 16,3 1-6-16,-3-4 0 15,0 1 15-15,1 0-13 16,-1 0-2-16,0 1 0 15,-1 0-11-15,2 0 14 16,-1-3-3-16,0 2 0 16,-1-2 11-16,1 1-16 15,0-2 5-15,-2 3 0 16,2 1-12-16,-3-2 21 16,0 1-9-16,0 0 0 15,0 1 13-15,0 0-18 0,0 2 5 16,0-3 0-16,0 1-10 15,0-1 19-15,0 1-9 16,0-5 0-16,0 3 14 16,0-2-15-16,0 1 1 15,0 2 0-15,0-4-12 16,0 0 23-16,0 2-11 16,0-3 0-16,0 3 3 15,0 0-6-15,0-2 3 16,0 2 0-16,0 0-8 15,0-3 17-15,0 2-9 16,0-1 0-16,3 3 14 0,-3 0-20 16,0-3 6-16,0 4 0 15,0-2-14-15,0 0 19 16,0-1-5-16,0 3 0 16,0-2 6-16,0 2 12 15,0 3-18-15,0-6 1 16,0 3-3-16,0 0 3 15,0-4-1-15,0 2 0 16,0-1 17-16,0-1-21 16,0 0 4-16,0 3 0 15,0-2-14-15,0 2 28 16,0 0-14-16,0 0 0 16,0 1 12-16,0 1 0 0,0-1-12 15,0 0 0 1,0 1 8-16,-3-2-3 0,3 1-5 15,0 0 0-15,0-1 14 16,0-3-6-16,0 2-8 16,0 0 2-16,0 0-8 15,0 2 18-15,0-1-12 16,3 1 0-16,0 0 6 16,-1 0-11-16,4 0 5 15,-2 2 0-15,2 1-2 16,1 0 3-16,-1 0-1 15,-1-3 0-15,-2 1 22 0,0 1-40 16,0-5 18 0,3 1 0-16,0 1-1 0,-2 3 11 15,1-2-10-15,-2-2 0 16,0 1 10-16,0-1-17 16,0-1 7-16,1 0 0 15,-1 0-10-15,3 1 18 16,-3 2-8-16,2-1 5 15,-2-1 5-15,1 2 14 16,1-1-24-16,0 3 0 16,0-3-4-16,2 1 14 15,1 2-10-15,0-2 0 16,0 0 12-16,0 0-18 0,-1 1 6 16,3-2 0-1,1 0-9-15,-2 0 19 0,3-2-10 16,-3 2 0-16,0-6 14 15,3 2-20-15,0-2 6 16,-1-1 0-16,6 1-8 16,-3-3 23-16,2-1-15 15,-2 0 0-15,5 1 15 16,0-1-21-16,-4-3 6 16,3 0 0-16,-3 0-4 15,3 0 17-15,-2-3-13 16,2-7 2-16,1-4-2 0,-2 0-8 15,2-1-86 1,-1 1-64-16,0-3-62 0,-1-2-206 16</inkml:trace>
  <inkml:trace contextRef="#ctx0" brushRef="#br0" timeOffset="270730.8086">3675 15867 186 0,'0'0'173'16,"0"0"-129"-16,0 0-21 15,0 0 62-15,0 0-22 16,0 0-20-16,3 47 14 16,-1-24-42-16,-2-1 77 15,3 5-84-15,1 2 12 16,1 0 77-16,1 0-88 15,1-3 26-15,1-1 10 16,-1-1-44-16,2-7 33 16,3 2-34-16,0-5 0 15,3-1 7-15,0-2 2 16,4-3-9-16,1-1 0 0,3-4 19 16,1-3-13-16,2 0-6 15,-1 0 0-15,-1-3-6 16,0-8 12-16,-2-2-6 15,-1-2 1-15,-1-1 24 16,-5-1-25-16,-5 0 0 16,-1-2 0-16,0-1-9 15,-3 1 20-15,0-1-11 16,-2 3 0-16,1 1 8 16,0 4-26-16,0-1 18 15,-2 3-59-15,-3 3-3 16,3-2-80-16,0 4 16 15,-1-1-65-15</inkml:trace>
  <inkml:trace contextRef="#ctx0" brushRef="#br0" timeOffset="273475.4778">22872 17095 273 0,'0'0'151'0,"0"0"-126"15,0 0 27-15,0 0 5 16,0 0-16-16,0 0 67 15,-14-36-86-15,14 31 53 16,0-1 9-16,0 1-50 16,0 1 82-16,0-2-73 15,8-1-5-15,9 0 21 16,10-1-45-16,8-1 2 16,8 4 10-16,4-5-15 15,2 4 21-15,0 2-32 16,-6-3 0-16,-5 4-4 0,-7 0 15 15,-10 0-11 1,-9 3 0-16,-7 0 25 0,-5 0-7 16,0 0-18-16,0-3 0 15,0 3-9-15,0 0 30 16,-6-2-21-16,-4 2 0 16,4 0 13-16,3 0-35 15,3 0-9-15,0 0-82 16,0 0-59-16,3 2-179 15</inkml:trace>
  <inkml:trace contextRef="#ctx0" brushRef="#br0" timeOffset="274221.4775">23783 17142 576 0,'0'0'94'0,"0"0"-91"16,0 0 87-16,0 0 64 16,0 0-67-16,0 0-12 15,93-10-53-15,-47 6 6 16,1-1 18-16,-1 0-37 0,-7 2 23 15,-4 0-32 1,-9-1 3-16,-6 2 19 0,-4 0-7 16,-6 1-15-16,-3 1 0 15,-4 0 18-15,-1 0-32 16,-1 0 14-16,-1 0-61 16,1 0 37-16,-1 3-81 15,0 6 2-15,0-1-31 16,0-3-133-16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7:10:22.947"/>
    </inkml:context>
    <inkml:brush xml:id="br0">
      <inkml:brushProperty name="width" value="0.05292" units="cm"/>
      <inkml:brushProperty name="height" value="0.05292" units="cm"/>
      <inkml:brushProperty name="color" value="#FF0000"/>
    </inkml:brush>
  </inkml:definitions>
  <inkml:trace contextRef="#ctx0" brushRef="#br0">18238 7979 621 0,'0'0'109'15,"0"0"-56"-15,0 0 6 16,0 0 56-16,0 0-17 15,0 0-44-15,0 0-36 16,16-68 13-16,-19 68-27 16,-19 20-4-16,-9 9 0 15,-8 9 32-15,-1 0-28 16,5-3-4-16,10-6 0 16,13-8-12-16,9-3 12 15,3-6-14-15,7-3 3 0,13-4-81 16,6-2 78-16,1-3-24 15,-7 0-5-15,-7 0 43 16,-8 5-23-16,-5 7-17 16,-3 6 31-16,-21 7 9 15,-6 7 7-15,-4 4 37 16,4 0-15-16,8-2 30 16,9-5-55-16,12-4 7 15,1-4-5-15,18-4 25 16,17-5-41-16,11-7 10 15,9-5-12-15,4 0-65 16,-1-11-196-16,-8-14-339 16</inkml:trace>
  <inkml:trace contextRef="#ctx0" brushRef="#br0" timeOffset="466.926">18646 8051 642 0,'0'0'172'16,"0"0"-133"-16,0 0-24 15,0 0-13-15,-6 73 92 16,-7-26-8-16,-2 6-79 16,-1 2 30-16,1-2-11 0,2-3-17 15,3-8 4 1,5-9-13-16,4-11 0 0,0-9-7 15,1-8 16-15,0-5-9 16,0-12 45-16,4-20-36 16,9-10 8-16,1-8-17 15,-3-3 0-15,2-6-17 16,4-3 24-16,-4-4-7 16,3 2 0-16,1 10-17 15,1 9 4-15,-1 18 13 16,-1 10 0-16,-2 9-23 15,-2 8 25-15,-1 0-2 16,-1 19 0-16,-3 10-4 16,-5 15-4-16,-2 12 8 0,-9 4 0 15,-16 2-8 1,-5-7 17-16,-1-9-9 0,3-9 0 16,8-7 14-16,10-9-21 15,10-10 7-15,3-9-146 16,22-2-165-16</inkml:trace>
  <inkml:trace contextRef="#ctx0" brushRef="#br0" timeOffset="799.6807">19121 8023 377 0,'0'0'93'0,"0"0"-28"16,0 0-25-16,0 0 82 15,0 0-28-15,0 0-6 16,-17-34 43-16,14 34-91 16,-8 3 17-16,-4 20-45 15,-9 11-5-15,-1 7 60 16,1 4-60-16,4 2 6 15,5-3-2-15,8 0 16 16,5-3-27-16,2-3 0 16,3-9 7-16,17-5-24 15,8-9 17-15,8-8-28 0,1-7-73 16,2-10-243-16</inkml:trace>
  <inkml:trace contextRef="#ctx0" brushRef="#br0" timeOffset="1150.7348">19200 8414 406 0,'0'0'218'0,"0"0"-170"0,0 0 13 15,0 0 36-15,0 0 70 16,0 0-24-16,7-4-133 15,14-17 29-15,3 0-39 16,-3-2 4-16,1-2 0 16,-4-1-2-16,-6 2-2 15,-7 6 0-15,-2 6 22 16,-3 3-22-16,0 6 0 16,0 3 14-16,-3 3-29 15,-9 16 23-15,-3 7-8 16,6-1 0-16,7-1 13 15,2-2-13-15,0-4 0 16,13-7-12-16,10-5-3 16,5-6-111-16,4 0-108 0,-1-21-193 15</inkml:trace>
  <inkml:trace contextRef="#ctx0" brushRef="#br0" timeOffset="1433.9612">19585 7949 623 0,'0'0'162'15,"0"0"-41"-15,0 0-11 16,0 0-78-16,0 0-24 0,0 0-2 16,18 23 5-1,6 8-11-15,-1 6 5 0,1 4 18 16,-6 2-23-16,-5 1 0 15,-7-1 4-15,-6 0 4 16,0 0-6-16,-16-4-2 16,-9-2 12-16,-2-3 6 15,0-5-18-15,2-8 0 16,7-8-67-16,9-11-235 16,7-2-430-16</inkml:trace>
  <inkml:trace contextRef="#ctx0" brushRef="#br0" timeOffset="1666.4067">20266 8093 771 0,'0'0'169'0,"0"0"-115"15,0 0-8-15,0 0-30 16,0 0-16-16,102-39 3 16,-74 39-3-16,-4 2-38 15,-9 16-196-15,-15 9-79 16,0 5-67-16</inkml:trace>
  <inkml:trace contextRef="#ctx0" brushRef="#br0" timeOffset="1781.4243">20269 8349 332 0,'0'0'146'15,"0"0"3"-15,0 0-112 0,0 0 48 16,0 0 52-16,0 0-57 16,73 23-51-16,-31-43-29 15,2-4-167-15,3-3-82 16</inkml:trace>
  <inkml:trace contextRef="#ctx0" brushRef="#br0" timeOffset="2005.4374">20864 7992 606 0,'0'0'210'0,"0"0"-34"15,0 0-82-15,0 0-46 16,0 0-30-16,0 0 24 16,0 53-8-16,0-11 11 15,0 3-43-15,0 1 12 16,0 2-7-16,0-5-6 15,0-1-1-15,-4-1 0 16,-2-4-99-16,-4-4-286 16</inkml:trace>
  <inkml:trace contextRef="#ctx0" brushRef="#br0" timeOffset="8398.6608">11527 621 372 0,'0'0'216'0,"0"0"-71"16,0 0-98-16,0 0 90 16,0 0-22-16,-6-77-36 15,5 72 37-15,1 0-105 16,0 5 29-16,0 0-40 16,0 0 32-16,0 18-38 15,0 11 6-15,0 11 0 16,0 6-11-16,0 2 22 15,0-4-11-15,0-5 0 16,0-4 23-16,1-10-23 16,2-10 0-16,0-5 0 0,-1-7-14 15,-1-3 20-15,-1-2-6 16,3-17 6-16,-1-8 22 16,2-6-31-16,2-1 3 15,-3-1 0-15,3-3-23 16,3 3 23-16,0 0-22 15,4 5 19-15,4 8-47 16,1 5 34-16,3 9 12 16,1-1-25-16,-4 9 13 15,0 0 0-15,-3 0 16 16,-4 1 0-16,-3 16 3 16,-5 4-8-16,-3 8 5 0,-1 1 0 15,-19-4 57-15,1 1-56 16,-2-5 18-16,3-5-7 15,6-3 16-15,3-5-28 16,6-4 0-16,3-1-30 16,0-4-16-16,11 0-213 15,11-9-190-15</inkml:trace>
  <inkml:trace contextRef="#ctx0" brushRef="#br0" timeOffset="8833.557">12079 498 657 0,'0'0'203'0,"0"0"-61"16,0 0-80-16,0 0 52 16,0 0-87-16,-94 26 21 15,73-10-37-15,3 4 20 16,8 2-33-16,3-1 2 0,7 2 0 16,0-4-10-1,8-1 16-15,9 2-6 0,1-2 0 16,-3-1 22-16,-1 0-30 15,-3 0 8-15,-6 0 0 16,-1-1-3-16,-4 1 7 16,0-4-4-16,0-1 0 15,0-4 27-15,0 0-31 16,0-6 4-16,0-2 0 16,16 0-26-16,10 0-72 15,3-18-102-15,1-4-197 16</inkml:trace>
  <inkml:trace contextRef="#ctx0" brushRef="#br0" timeOffset="9231.9896">12088 460 627 0,'0'0'154'0,"0"0"-67"15,0 0 85-15,-84 33-96 16,61-20-3-16,-1 4-24 16,9 2-36-16,0 6 22 15,5 6-35-15,5 3 7 16,5 5-1-16,0 5 2 16,5-3-8-16,17 0 0 15,1-4 16-15,9-6-17 16,5-7 1-16,5-12-71 0,3-10-47 15,-3-2-271 1</inkml:trace>
  <inkml:trace contextRef="#ctx0" brushRef="#br0" timeOffset="9599.3238">12388 527 653 0,'0'0'195'0,"0"0"-87"15,0 0-18-15,0 0 36 16,-84 32-112-16,81-19 4 0,3 0-18 16,0 4 33-16,11-4-53 15,11-2 20-15,3-2 0 16,1 1-15-16,-1-3 15 15,-4 3 0-15,-7 2-20 16,-6 2 30-16,-6 3-10 16,-2 3 0-16,-6 1 2 15,-15 2 50-15,-1-1-45 16,5-3 21-16,1-4-25 16,10-5 16-16,3-4-19 15,3-6 0-15,1 0-29 16,22-5 0-16,2-18-176 0,7-9-303 15</inkml:trace>
  <inkml:trace contextRef="#ctx0" brushRef="#br0" timeOffset="9860.0644">12630 502 736 0,'0'0'171'0,"0"0"-30"16,0 0-121-16,0 0 21 15,0 0 38-15,0 0-76 16,98 44 58-16,-66-20-61 16,-3 7 4-16,-9 1 18 15,-7 2 0-15,-12 0-20 0,-1-1-2 16,-6-3 32 0,-16 0-32-16,-3-2 0 0,-1-7 0 15,8-6 0-15,7-7 6 16,8-8-12-16,3 0-54 15,7-14-188-15,14-17-461 16</inkml:trace>
  <inkml:trace contextRef="#ctx0" brushRef="#br0" timeOffset="10041.5384">13065 565 700 0,'0'0'253'0,"0"0"-108"16,0 0-97-16,0 0-43 0,0 0 11 16,0 0-11-16,85-17-10 15,-64 17-66-15,-6 4-206 16,-11 11-86-16</inkml:trace>
  <inkml:trace contextRef="#ctx0" brushRef="#br0" timeOffset="10182.008">13119 756 526 0,'0'0'197'16,"0"0"-86"-16,0 0 65 16,0 0-98-16,0 0-13 15,0 0-62-15,112 13-3 16,-68-30-84-16,1-3-318 0,1-4-88 16</inkml:trace>
  <inkml:trace contextRef="#ctx0" brushRef="#br0" timeOffset="10406.0422">13774 409 826 0,'0'0'232'16,"0"0"-85"-16,0 0-120 15,0 0-1-15,0 0 0 16,0 0-15-16,11 88 32 15,-6-48-43-15,-1 4 8 0,-1 1-10 16,2 0 9 0,-1 1-7-16,-4 3 0 0,0-7-179 15,-6-5-241-15</inkml:trace>
  <inkml:trace contextRef="#ctx0" brushRef="#br0" timeOffset="11367.4084">12133 1526 686 0,'0'0'286'0,"0"0"-152"15,0 0-134-15,0 0 0 16,0 0 88-16,0 92-63 0,0-50-2 15,0 3 8-15,0-2-8 16,0-2-7 0,0-9-16-16,0-13 4 0,0-7-14 15,0-9 18-15,0-3-8 16,0-3 24-16,0-21-13 16,7-8 5-16,4-8-16 15,-1-2-5-15,2-1-7 16,1 2-22-16,-1 9 26 15,0 1-1-15,-4 14 11 16,2 5-7-16,0 6 5 16,0 6-5-16,-1 0-14 15,1 8 19-15,-3 12 0 16,-4 4-1-16,-3 2 21 16,0 5-20-16,-9-3 0 15,-11 0 5-15,-3-1-2 16,4-5 4-16,-1-5-7 0,10-7 0 15,6-6-11-15,4-4-78 16,6-6-293-16</inkml:trace>
  <inkml:trace contextRef="#ctx0" brushRef="#br0" timeOffset="11579.2553">12423 1630 741 0,'0'0'211'0,"0"0"-96"0,0 0-24 16,0 0-34-16,0 0 10 16,-52 77-58-16,52-45 0 15,0 4-9-15,5-3 23 16,10-6-23-16,3-5 0 16,6-10-41-16,1-9-29 15,5-3-251-15,-2-8-217 16</inkml:trace>
  <inkml:trace contextRef="#ctx0" brushRef="#br0" timeOffset="11998.8205">12682 1624 672 0,'0'0'295'15,"0"0"-250"-15,0 0-31 0,0 0 106 16,0 0-79-16,0 76 24 15,0-45-57-15,0-2 4 16,3 2 2-16,1-9-6 16,0-4-8-16,-1-8 0 15,-1-6 29-15,-1-4-39 16,3 0 10-16,0-7 0 16,4-18-17-16,0-6-22 15,-1-5 12-15,-5 2 6 16,0-2 1-16,-2 1 15 15,0 4 5-15,0 5 0 16,0 4 37-16,0 7-36 0,0 2 31 16,0 5 9-16,0 5-26 15,0 0 27-15,0 3-29 16,0 0 1-16,0 0-11 16,6 0-3-16,12 0 0 15,7 0 0-15,1 0 32 16,0 0-46-16,1 0 14 15,0 0-23-15,-5 0-47 16,-8 0-257-16,-9 1-358 16</inkml:trace>
  <inkml:trace contextRef="#ctx0" brushRef="#br0" timeOffset="12282.1433">12825 1716 758 0,'0'0'162'15,"0"0"-91"-15,0 0 20 16,0 0-21-16,0 0-50 16,0 0 4-16,52 19-26 15,-41-8 2-15,-4-1-98 16,-5 2 46-16,-1 0-19 16,-1 0 71-16,0-3-12 15,0-4 34-15,0 0 57 16,0-2 4-16,0-3-50 15,0 0 52-15,7 0-84 0,13 0 23 16,10-3-24 0,6-11-2-16,7-6-85 0,-4-4-239 15,-4 0-399-15</inkml:trace>
  <inkml:trace contextRef="#ctx0" brushRef="#br0" timeOffset="12493.6902">13217 1485 848 0,'0'0'180'16,"0"0"-86"-16,0 0-41 15,0 0-36-15,0 0 54 16,0 0-67-16,88 57 8 16,-71-26-4-16,-4 3 20 15,-6 3-28-15,-7 4 0 0,0 1 1 16,-10 0-15-16,-18 3 14 15,-11-2-58-15,-6-2-166 16,-11-8-375-16</inkml:trace>
  <inkml:trace contextRef="#ctx0" brushRef="#br0" timeOffset="13218.8479">11517 1627 755 0,'0'0'236'0,"0"0"-142"16,0 0 36-16,0 0-78 16,0 0-41-16,0 0 23 15,-68 35-21-15,33-7-13 16,4 1 8-16,8-2 24 15,7-5-38-15,11-5 6 16,5-5 0-16,0-1-13 16,18-6 19-16,16 0-6 15,10-5 4-15,9 0 24 16,-1 0-35-16,-8 0 7 16,-10 0-24-16,-11 0 22 15,-13 0-115-15,-10 6-112 0,-7 8-89 16,-28 3-365-16</inkml:trace>
  <inkml:trace contextRef="#ctx0" brushRef="#br0" timeOffset="13737.0699">10646 1746 548 0,'0'0'249'0,"0"0"-88"15,0 0-12-15,0 0-85 0,0 0-52 16,0 0 73-16,-93 92-70 16,73-56-2-16,7-2-2 15,10-5 20-15,3-5-31 16,2-7 0-16,17-6 0 15,4-8-9-15,7-3 9 16,5 0 0-16,-4-16 3 16,-3-4 9-16,-5-3-24 15,-9-1 0-15,-10-4-7 16,-4 4-10-16,-1 0 15 16,-17 7 14-16,0 6-20 15,-3 9 19-15,3 2-20 16,3 6 0-16,1 12-94 15,10 7-36-15,4 0-55 0,0-1-229 16</inkml:trace>
  <inkml:trace contextRef="#ctx0" brushRef="#br0" timeOffset="14005.1455">11264 2109 981 0,'0'0'142'0,"0"0"-68"16,0 0-72-16,0 0 51 15,0 0-38-15,129-13 1 16,-65 4-4-16,3 0-12 15,0 3-25-15,-1-3-120 16,-4 3-161-16,-9-3-484 16</inkml:trace>
  <inkml:trace contextRef="#ctx0" brushRef="#br0" timeOffset="14765.4989">13811 1484 916 0,'0'0'157'16,"0"0"-45"-16,0 0-60 15,0 0 18-15,0 0-60 16,0 0 9-16,-31 20 0 16,6 7-12-16,-4 1-7 15,5 0 25-15,5-2-8 16,8-4-17-16,6-5 0 0,5-4 7 16,0-2-18-16,5-8 11 15,19-2 0-15,10-1 3 16,10 0 17-16,3-11-20 15,0 2 0-15,-10 7-46 16,-13 2 18-16,-14 0-119 16,-10 15-159-16,-15 5-72 15</inkml:trace>
  <inkml:trace contextRef="#ctx0" brushRef="#br0" timeOffset="14927.6703">13677 1978 414 0,'0'0'364'0,"0"0"-269"0,0 0 77 16,0 0-54-16,80-39-115 15,-46 25 23-15,4 1-26 16,-1-1-6-16,2 2-83 16,-4-5-275-16</inkml:trace>
  <inkml:trace contextRef="#ctx0" brushRef="#br0" timeOffset="15604.4196">14445 1371 813 0,'0'0'225'0,"0"0"-184"0,0 0 28 16,0 0-9-16,0 0-49 15,-5 75 64-15,5-37-69 16,0 1 1-16,0 2 8 16,0-4-3-16,6-4-12 15,5-5 0-15,-1-2 16 16,-1 0-46-16,1-4-31 0,-4-2-292 15</inkml:trace>
  <inkml:trace contextRef="#ctx0" brushRef="#br0" timeOffset="44633.4803">13838 12489 174 0,'0'0'32'15,"0"0"-25"-15,0 0 2 16,95-4 38-16,-64 1-27 0,7 1 31 16,2-3 16-1,9 0-46-15,8-3 16 0,8-1-14 16,7-3-10-16,7 1 41 16,-1-2-49-16,-1 2 18 15,-2 2-12-15,-4 1-1 16,-2-1 2-16,-5 2-11 15,-6 2-1-15,-10-2 12 16,-6 2 4-16,-11 0-10 16,-9 2 37-16,-6-1-41 15,-9 2 64-15,-4 1-40 16,-3-1-17-16,0 2 49 16,0 0 2-16,0 0 12 15,0 0-38-15,-1 0-33 0,-7 0 20 16,4 0-21-1,1 0 0-15,2 0-2 0,1 0-5 16,0 0-137-16,0 5-45 16,0-3-345-16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17:44.648"/>
    </inkml:context>
    <inkml:brush xml:id="br0">
      <inkml:brushProperty name="width" value="0.05292" units="cm"/>
      <inkml:brushProperty name="height" value="0.05292" units="cm"/>
      <inkml:brushProperty name="color" value="#FF0000"/>
    </inkml:brush>
  </inkml:definitions>
  <inkml:trace contextRef="#ctx0" brushRef="#br0">13875 9719 427 0,'0'0'131'0,"0"0"-73"0,0 0-56 16,0 0 10-16,0 0 20 15,0 0-22-15,0 0 40 16,7 4-20-16,8-4-28 16,8 0 46-16,2 0-41 15,5 0 3-15,3 0-3 16,1 0 6-16,-1 0-13 16,4 0 0-16,5 0 5 15,0 0-3-15,5 0-2 16,4 0 0-16,3 0 0 15,1 0 7-15,5 0-7 16,2 0 0-16,4 0 3 0,3 0-6 16,2 0 3-16,2 1 0 15,0 1 4-15,-1-2 7 16,3 0-11-16,0 2 0 16,3 1 6-16,0-2-11 15,1 2 5-15,-5 0 0 16,5-1-1-16,1 1 5 15,0 0-4-15,2 1 0 16,-3 1 3-16,3 0-6 16,0 0 3-16,-3-1 0 15,2-1-3-15,-3-1 8 16,0 1-5-16,1-1 0 16,1-1 3-16,-2-1-7 0,-4 0 5 15,-5 0-1-15,-1 0 0 16,-1 0-1-16,-1 2 1 15,1 2 0-15,-2-1 5 16,1-1-5-16,-4 3 0 16,1-1 0-16,-2-1-3 15,-1 0 2-15,-2 1 1 16,-1 1 0-16,-3-2 12 16,-1 3-20-16,1-2 16 15,0 3-8-15,2-3 14 16,-2 1-2-16,-2 2-7 15,-3-2-5-15,-5 0 15 0,-2 2-11 16,-2-4-4 0,-3 0 0-16,-1-1 4 0,-2 0 13 15,-2-2-11-15,-6 0-6 16,-2 0 8-16,-5 0-7 16,-6 0-1-16,-6 0-6 15,-4 0-14-15,-3 0-203 16</inkml:trace>
  <inkml:trace contextRef="#ctx0" brushRef="#br0" timeOffset="21355.1707">9831 1845 614 0,'0'0'73'0,"0"0"-13"15,0 0-58-15,0 0 79 16,0 0-33-16,0 0 59 0,0 0-3 16,0-31-81-16,-1 31 18 15,-10 0-41 1,-10 13 10-16,-4 7-20 0,0 7 10 16,-4 4 0-16,4 3-1 15,1 3 25-15,0 4-24 16,3-1 0-16,0 2 11 15,4 1 0-15,3-4-3 16,7-1-5-16,3-3 5 16,4-1 18-16,5-5-26 15,19-5 0-15,10-2 0 16,9-10-19-16,13-5-80 16,-1-7-205-16</inkml:trace>
  <inkml:trace contextRef="#ctx0" brushRef="#br0" timeOffset="21875.0718">10456 2017 732 0,'0'0'69'0,"0"0"-64"0,0 0 33 16,0 0-35-16,-82 14 61 16,64-3-3-16,-1 4-36 15,0 2 37-15,2 1-47 16,1 3 15-16,2 1 19 16,7 2-48-16,1-1 30 15,6 2-26-15,0-5 3 16,6-1 13-16,12-2-19 15,7-6-2-15,6-4 7 16,2-3 12-16,5-4-12 16,0 0-7-16,-2-4 1 15,0-8 6-15,-8-3-7 16,-6-5 0-16,-6-1-1 16,-7-7 10-16,-5 0-18 15,-4-3 4-15,0-1-22 0,-7 1 12 16,-5 4 1-1,-3 5 14-15,1 8-12 0,1 3 12 16,-5 6-4-16,-1 5 4 16,-1 0 0-16,-1 6-16 15,-1 13 16-15,10 3 0 16,-1 1-4-16,7 3-6 16,6 0 0-16,0-1-154 15,8-4-36-15,18-6-107 16</inkml:trace>
  <inkml:trace contextRef="#ctx0" brushRef="#br0" timeOffset="22428.254">12082 2109 641 0,'0'0'115'0,"0"0"-68"16,0 0 63-16,0 0 11 16,0 0-76-16,0 0 23 15,4 0-66-15,25 0 25 16,14 0 47-16,12 0-65 15,6 0 23-15,8 0-32 0,3 0 13 16,8-3-3-16,5 3-10 16,3-2 0-1,-5-1-8-15,-11-2 21 0,-12 1-13 16,-14 1 0-16,-13 1 4 16,-12-1-4-16,-9 3 0 15,-8-2 0-15,-2 2-6 16,-2 0 12-16,0-1-11 15,0 0 5-15,0 1-94 16,0 0 9-16,0-2-170 16,0 1-324-16</inkml:trace>
  <inkml:trace contextRef="#ctx0" brushRef="#br0" timeOffset="22852.8081">14290 1844 394 0,'0'0'391'0,"0"0"-317"0,0 0-56 16,0 0-13-16,0 0 11 16,0 0 44-16,19 50 64 15,-12-24-105-15,1 7 61 16,-2 2-36-16,-2 2-4 15,-2 0 16-15,-2-1-42 16,0-3-12-16,0-4-2 16,0-4 16-16,0-5-16 15,0-6 0-15,0-6-16 16,6-8-21-16,13 0-141 16,8-20-212-16</inkml:trace>
  <inkml:trace contextRef="#ctx0" brushRef="#br0" timeOffset="23270.8476">14657 2051 798 0,'0'0'123'15,"0"0"-61"-15,0 0 22 16,0 0-42-16,0 0 18 15,0 0-32-15,-60 58-27 0,60-41 27 16,0-5-14 0,6 2-6-16,7-4-8 0,5-5 14 15,0-3-6-15,3-2-8 16,1 0 0-16,-1-6 10 16,0-8 2-16,-2-4-12 15,-5-1 0-15,-7 2 12 16,-3 0-22-16,-4 2 10 15,0 0 0-15,-7 3-3 16,-9 2 11-16,-6 3-8 16,-1 2 0-16,4 1 14 15,1 4-17-15,6 0 3 16,2 0 0-16,4 0-12 16,4 10 5-16,2 4 7 15,0 0-2-15,19 1-107 16,7-5-159-16,8-5-184 15</inkml:trace>
  <inkml:trace contextRef="#ctx0" brushRef="#br0" timeOffset="23674.6854">15122 2089 856 0,'0'0'177'0,"0"0"-122"16,0 0 47-16,-88 0-33 0,73 0-49 16,5 7 32-16,6 3-52 15,4 3 0-15,0 1-13 16,0 4 38-16,11-5-24 16,7 0-1-16,0-3 17 15,6-4-27-15,-1-5 11 16,3-1-1-16,2 0 2 15,-1-7 15-15,-6-8-12 16,-3 0-2-16,-9-2 9 16,-8-2-20-16,-1-1 8 15,0-1 0-15,-13 3-6 16,-5 2 11-16,-3 4-5 16,3 5 0-16,-3 5 9 0,5 2-9 15,1 0 0 1,4 4 0-16,5 9-14 0,1 2-46 15,5 2-5-15,0 3-123 16,5-5-122-16,14-5-173 16</inkml:trace>
  <inkml:trace contextRef="#ctx0" brushRef="#br0" timeOffset="24257.8536">15934 1805 443 0,'0'0'124'16,"0"0"6"-16,0 0-69 15,0 0 64-15,0 0 12 16,0 0-55-16,0-20-18 16,0 20-64-16,5 1 1 15,9 16 28-15,2 6-26 16,1 8 14-16,0 7 24 15,-2 6-38-15,2 4 62 16,-9 4-54-16,-8 1-9 0,0 6 19 16,-4 0-11-1,-22 2-10-15,-4-1 0 0,-5-2 20 16,-9-4-29-16,-9 1 9 16,-17-2-8-16,-14 2-20 15,-20-3-166-15,-15-6-123 16</inkml:trace>
  <inkml:trace contextRef="#ctx0" brushRef="#br0" timeOffset="25683.8824">10412 2667 583 0,'0'0'97'15,"0"0"-75"-15,0 0 15 16,0 0-22-16,0 0 70 15,0 0-38-15,-94 75-30 16,79-54 37-16,-2 0-19 16,4-5-21-16,0 0 45 15,5-7-58-15,5-4 19 16,1-5-5-16,2 0 0 16,0 0 42-16,0-11-31 15,13-10-16-15,9-5-11 0,3-3 12 16,3-2-11-16,-2 3 0 15,0 2-4-15,-6 8-13 16,1 5 16-16,-8 6 1 16,-1 4-12-16,-4 0 15 15,2 3-3-15,2 0 0 16,-1 9 3-16,2 6-16 16,-1 5 13-16,2-1 0 15,-3 3 10-15,0-2-2 16,0-1-8-16,-3-2 0 15,0-3 16-15,-4-2-22 16,-1-4 6-16,2-1-92 16,-3-7-103-16,-2 0-281 15</inkml:trace>
  <inkml:trace contextRef="#ctx0" brushRef="#br0" timeOffset="25913.727">10533 2706 706 0,'0'0'122'0,"0"0"-73"15,0 0-21-15,0 0 56 16,0 0 17-16,0 0-51 16,-21 78-26-16,20-57 7 0,1 1-22 15,0-2-9 1,0 1 0-16,0-1 16 0,0-1-40 15,0-1-87-15,0-2-199 16</inkml:trace>
  <inkml:trace contextRef="#ctx0" brushRef="#br0" timeOffset="27279.9297">10384 2702 422 0,'0'0'46'0,"0"0"20"16,0 0 23-16,0 0-45 15,0 0 21-15,0 0-9 16,32-48-52-16,-14 37 64 16,4-1-48-16,3 1-10 15,1 3 35-15,-5-1-44 16,1 5 27-16,-1 2-11 15,-6 2 0-15,1 0-9 16,-4 9-6-16,0 14 0 16,-4 5 39-16,-2 3-38 15,-2 0 26-15,-1-4-28 0,0-1 22 16,0-4-16-16,1-7-7 16,-2-5 1-16,1-4-2 15,-3-6 4-15,0 2-3 16,0-2 0-16,3 0-72 15,-2 0-55-15,-1-5-175 16</inkml:trace>
  <inkml:trace contextRef="#ctx0" brushRef="#br0" timeOffset="27519.7209">10588 2727 382 0,'0'0'227'15,"0"0"-162"-15,0 0-40 16,0 0 119-16,0 0-68 16,0 0-1-16,-5 69 0 15,5-49-51-15,5 0 8 16,3 0-23-16,3-2 0 16,-2 2-4-16,3-2 0 15,-2 1-10-15,1-2-93 16,-5-2-173-16,-2-5-452 15</inkml:trace>
  <inkml:trace contextRef="#ctx0" brushRef="#br0" timeOffset="28354.9556">9714 3442 646 0,'0'0'77'0,"0"0"-16"16,0 0-54-16,0 0 53 16,0 0 28-16,0 0-79 0,-17 51 32 15,17-48-4-15,3-1-25 16,0-2 61-16,2 0-51 15,3-3 34-15,3-14 19 16,4-7-74-16,1-5 25 16,1 0-26-16,-1-3 5 15,-5 2-5-15,-1 1 0 16,-6 6 0-16,-1 9-4 16,0 6 19-16,-3 7-22 15,0 1 7-15,0 0-28 16,0 10 15-16,0 6 11 15,0 4 2-15,3-2 2 16,0 0 17-16,0-9-19 16,3 1 0-16,-4-6 4 0,5-4-16 15,2 0 14-15,4 0-4 16,1 0-13-16,7-16-196 16,-8-5-184-16</inkml:trace>
  <inkml:trace contextRef="#ctx0" brushRef="#br0" timeOffset="28906.8509">9789 3254 729 0,'0'0'132'16,"0"0"-31"-16,0 0-6 15,0 0 13-15,0 0-93 16,0 0-13-16,0 26 48 15,0-1-19-15,0 1-1 16,5-2-14-16,-1 1-11 0,3-6 35 16,0-4-39-16,-1-2-1 15,0-6 4-15,1-4 10 16,-1-3-14-16,3 0 0 16,3-10 12-16,4-8 8 15,1-2-16-15,-2 2-4 16,-5 7 0-16,-5 6-4 15,-2 5 1-15,-2 0-10 16,2 20-14-16,0 4 21 16,-1 2 6-16,2-5 0 15,4-4-4-15,1-7 16 16,4-5-12-16,4-5 0 16,2 0 10-16,8-12-6 15,7-15-3-15,3-2-2 16,1 0-51-16,-6 3-264 0,-13 4-176 15</inkml:trace>
  <inkml:trace contextRef="#ctx0" brushRef="#br0" timeOffset="29524.7464">10216 3447 275 0,'0'0'451'16,"0"0"-389"-16,0 0-10 15,0 0 25-15,0 0 100 16,0 0-84-16,41-11-18 15,-18-8-57-15,4 1-2 16,-3 0 1-16,-2 4-17 16,-8 7 0-16,-8 2-9 0,-3 5 8 15,-3 0 0-15,0 0-10 16,0 5-10-16,-3 10 20 16,-6 6 2-16,1 0 0 15,1-1 3-15,6-1 6 16,1-4-10-16,0-1 0 15,1-6 13-15,14-1-12 16,3-7-1-16,4 0 0 16,5-4 0-16,3-9 16 15,-2-6-16-15,-1-3 0 16,-3 5 7-16,-8 0 9 16,-3 1-16-16,-5 4 0 15,-5 3-8-15,-1 2 13 0,-2 5-5 16,0 2 0-1,0 0-15-15,0 0 4 0,0 5 9 16,0 9 2-16,-2 4-9 16,2-3 20-16,0 1-11 15,2-7 0-15,10-3 5 16,4-5-7-16,2-1 2 16,4 0 0-16,0-16 9 15,2-5 6-15,-1-1-13 16,-7-1-2-16,0 2 16 15,-5 2-18-15,-5 5 2 16,-4 5 0-16,-2 2-12 0,0 7 15 16,0 0-3-1,0 0 0-15,-6 13 6 0,-2 5-13 16,3 4 7-16,5-2 0 16,0 2-5-16,8-3-1 15,16-2 4-15,13-3-74 16,7-6-230-16,5-6-281 15</inkml:trace>
  <inkml:trace contextRef="#ctx0" brushRef="#br0" timeOffset="30424.7117">11141 3437 658 0,'0'0'164'15,"0"0"-62"-15,0 0-5 16,0 0 40-16,0 0-86 15,0 0-51-15,18-21 20 0,-1 13-17 16,0 1 9 0,-1 6-12-16,-2 1 25 0,-2 0-32 15,0 3 7-15,-6 11 0 16,-5 3 2-16,-1 0 3 16,0 0 9-16,0-1-14 15,-1-7 14-15,1-2-13 16,0-5-1-16,0-2 0 15,4 0-10-15,20-10 25 16,9-14-32-16,6-2 10 16,-1-2-83-16,-6 8 39 15,-11 7-4-15,-8 9 48 16,-8 4-8-16,-5 1-29 16,0 19 44-16,-14 5 27 15,-9 3 1-15,6 1 46 16,3-4-42-16,7-3-14 15,5-4-12-15,2-6 17 0,5-5-23 16,13-7 0-16,7 0 8 16,4-1 13-16,2-14-21 15,-4-2-1-15,-4 3-2 16,-7-1-63-16,-10 4 38 16,-2 3 23-16,-4 1-28 15,0 2 27-15,-4 2-16 16,-7 2 22-16,-1 1-7 15,2 0 10-15,2 0-3 16,5 0 0-16,2 3 1 0,1 3-14 16,0 2 4-1,0 0 9-15,0 0-9 0,9 1 26 16,5-4-17-16,2-2 1 16,4-3 6-16,6 0 17 15,2-17-11-15,3-7 0 16,4-3 47-16,-3-5-60 15,-2-1 28-15,-4 4 4 16,-8-2-21-16,-6 4 39 16,-5 5-16-16,-5 6-6 15,-2 8 48-15,0 3-72 16,0 5 19-16,0 0-23 16,0 9 11-16,-11 11-17 15,-2 6 6-15,2 0 0 16,4-1-11-16,1-3 11 0,4-2-19 15,2-8-79 1,0-5-104-16,5-7-193 0</inkml:trace>
  <inkml:trace contextRef="#ctx0" brushRef="#br0" timeOffset="30547.9962">11861 3341 1003 0,'0'0'182'16,"0"0"-163"-16,0 0 9 15,0 0-28-15,0 0-11 0,0 0-48 16,-86 89-355 0</inkml:trace>
  <inkml:trace contextRef="#ctx0" brushRef="#br0" timeOffset="31938.4474">9566 4301 609 0,'0'0'130'0,"0"0"-75"16,0 0 76-16,0 0 0 15,0 0-57-15,0 0 13 16,34 31-34-16,-4-45 33 15,1-12-57-15,2-4-28 16,-3-3 11-16,-5-1-3 16,-8 2-9-16,-6 6 0 15,-9 3 16-15,-2 8-37 16,0 4 21-16,0 11 0 16,-6 0-18-16,-4 0 27 15,-2 21-9-15,-2 4 0 16,2 7 16-16,3 4-19 0,1 0 3 15,2 5 0 1,-1-4 18-16,3-4-6 0,-1-5-12 16,5-7 0-16,0-5 23 15,0-6-30-15,0-7 7 16,0-3-3-16,9 0-11 16,7-13-12-16,7-9 24 15,1 0-22-15,-3 1-42 16,-4 8 59-16,-6 7-15 15,0 6 11-15,-2 0-2 0,1 2 4 16,1 12 9 0,-2 0 0-16,3 0 13 0,1-4-16 15,6-3 3 1,5-4 0-16,2-3 8 0,2 0 0 16,0-6-8-16,-7-5 0 15,-7 4 20-15,-6 1-29 16,-8 5 9-16,0 1-21 15,0 0 20-15,-13 1-18 16,-2 10 19-16,0 5 12 16,5-2-7-16,3 2 16 15,4-5-21-15,3-2 0 16,0-4-8-16,8-5 20 16,10 0-12-16,3 0 5 15,4-12 13-15,-1-5-36 16,-7 5 17-16,-4-4-64 15,-8 6 17-15,-5 4-11 0,0 0-23 16,-15 5-8-16,-3 1 68 16,-3 0 22-16,2 0 1 15,4 4 2-15,5 4 19 16,3 0-16-16,6-2 9 16,1 0 8-16,0 1-18 15,8-3 17-15,9-1-20 16,8-1-2-16,2-2 16 15,3 0-6-15,0 0-10 16,-3 0 0-16,-3-9 14 16,-4-1-23-16,-2-1 9 15,-1-2 0-15,-2 2 5 0,-3-2 4 16,1 2-9-16,-7 0 0 16,-3 2 18-16,-3 2 23 15,0 0 13-15,0 4-32 16,-6 0 8-16,-7 3-20 15,-1 0-5-15,1 3-5 16,1 11 17-16,3 3-28 16,2 3 11-16,7 0 0 15,0-1 4-15,0-3 8 16,10-4-5-16,2-5-7 16,10-6 9-16,0-1-16 15,0 0 7-15,0-13-38 16,-3-4 14-16,-5 0-78 0,-7 2 25 15,-3 1-8-15,-4 4-35 16,0 4 27-16,0 3-39 16,-4 3-80-16,-8 0-69 15</inkml:trace>
  <inkml:trace contextRef="#ctx0" brushRef="#br0" timeOffset="32477.747">10293 4371 656 0,'0'0'214'0,"0"0"-160"0,0 0 48 16,0 0 8-16,13-72-74 15,-4 47 14-15,1 1-48 16,-4 3 22-16,1 2-4 15,-5 8-5-15,-2 5 31 16,0 6-40-16,0 0 0 16,0 14-12-16,-9 12 15 15,-3 9-9-15,0 5 0 16,1 1 15-16,3-1-14 16,2-2-1-16,0-6 0 15,1-5-8-15,2-10 22 16,2-8-14-16,-1-4 0 15,2-5 10-15,0-6 4 0,0-18-14 16,0-10 11-16,2-5-11 16,4-4 0-16,1 0-3 15,-1-1 0-15,-2 6-33 16,4 8 27-16,0 10 9 16,-2 11 0-16,-2 5-24 15,3 4 18-15,-1 2 6 16,2 18 0-16,1 5 0 15,-2 7-13-15,-2 2 13 16,-5 2 0-16,0-4-4 16,0-2 12-16,-12-7-8 15,1-4 0-15,5-7-10 0,2-10-26 16,-1-2-186-16,5 0 17 16,0-14-474-16</inkml:trace>
  <inkml:trace contextRef="#ctx0" brushRef="#br0" timeOffset="32531.1862">10293 4371 620 0</inkml:trace>
  <inkml:trace contextRef="#ctx0" brushRef="#br0" timeOffset="33287.3222">10293 4371 620 0,'97'-5'92'0,"-92"5"38"0,0 0-53 0,1 0 41 15,2 0-52-15,6 0 25 16,7 0-42-16,3-6-29 16,4-7 14-16,-1-2-28 15,-5-4 8-15,-1-1-14 16,-6 2 17-16,-5 0-19 0,-4 2 2 15,-6 1 0-15,0 4 41 16,0 3-33-16,0 6 23 16,0 2-31-16,0 0 18 15,-8 7-23-15,-1 11 5 16,1 9 0-16,-1 2 8 16,2 4 4-16,4 1-12 15,-2-4 2-15,5-2 14 16,-2-7 0-16,2-7-16 15,-1-4 0-15,1-8-4 16,0-2 23-16,0-2-19 16,0-20 0-16,0-7 24 0,8-6-33 15,2-5 9-15,2-2 0 16,-1 1-9-16,2 7 3 16,-3 9 6-16,2 8 0 15,-4 9 2-15,-2 3-19 16,0 5 17-16,1 0 0 15,0 0-11-15,1 13 12 16,3 7-1-16,-3 6 0 16,-3 4 7-16,-5 2-13 15,0-3 6-15,0-1 0 16,-10-5-12-16,2-5 15 16,-1-4-3-16,1-7 0 15,3-2 12-15,3-5-16 0,2 0 4 16,0 0-6-16,0-15-8 15,12-5-102-15,5-1 80 16,3 4 25-16,0 5-28 16,-7 7 28-16,-1 5 11 15,1 0 0-15,0 3 16 16,0 11-13-16,5 3 30 16,1-1-3-16,0-2-25 15,1-3 23-15,2-4-28 16,2-4 3-16,1-3 1 15,-2 0 10-15,1-12-14 16,-2-6 0-16,-5 0-78 16,-1-2 1-16,-5 3-144 15,-1 6 34-15,-6 5 125 0,-2 6 46 16,-1 0 16-16,2 3 114 16,3 9 7-16,3 2 102 15,6-1-218-15,6-1 67 16,15-3-54-16,17-5-18 15,27-4-46-15,25-6-332 16</inkml:trace>
  <inkml:trace contextRef="#ctx0" brushRef="#br0" timeOffset="34088.5677">14677 2691 101 0,'0'0'514'0,"0"0"-336"0,0 0-108 16,0 0 82-16,0 0 33 15,0 0-102-15,10-53-9 16,-10 53-70-16,0 2 2 16,-5 18-8-16,-9 7 2 15,-5 5 0-15,1 1 15 16,4 0 0-16,3-3-15 15,2-6 0-15,4-6 4 16,5-7-12-16,0-10 8 16,0-1-50-16,16-13 11 15,7-16-116-15,3-4-139 16,-6-2-191-16</inkml:trace>
  <inkml:trace contextRef="#ctx0" brushRef="#br0" timeOffset="34239.9729">14677 2691 432 0,'41'-54'189'0,"-40"51"-18"0,1 0-84 15,2 3-59-15,-1 0 5 16,7 3-27-16,4 14 100 16,2 2-36-16,2 3-49 15,-1 4 9-15,-1-4-28 16,-1 0 13-16,-2-3-19 16,-4-4 4-16,-1-5-220 15,-7-7-89-15</inkml:trace>
  <inkml:trace contextRef="#ctx0" brushRef="#br0" timeOffset="34431.065">14792 2743 648 0,'0'0'254'0,"0"0"-176"0,0 0-25 16,0 0-17-16,0 0 57 15,0 0-61-15,3 53 22 16,8-26-47-16,2 5 10 15,1 1-10-15,-1-4-7 16,2 4-35-16,0-3-143 16,-6-4-174-16</inkml:trace>
  <inkml:trace contextRef="#ctx0" brushRef="#br0" timeOffset="35399.0143">14853 2830 480 0,'0'0'144'0,"0"0"-140"16,0 0 31-16,0 0 56 16,-11 75-45-16,11-43-12 15,0 1-34-15,0 2 0 16,7 3-8-16,-1 0-30 15,-3-1-257-15</inkml:trace>
  <inkml:trace contextRef="#ctx0" brushRef="#br0" timeOffset="36754.6773">14758 4016 631 0,'0'0'51'0,"0"0"24"16,0 0-61-16,0 0 1 15,0 0 46-15,-81 4-39 16,61 18 60-16,3 0-24 15,2 1-29-15,6-1 30 16,8-4-52-16,1 1 18 16,0-5-11-16,12 0 0 0,3-1-2 15,0 0 0-15,-1 0 5 16,-5 0-22-16,-6 2 5 16,-3-1 0-16,0-1-2 15,-16 1 23-15,-8 0-13 16,0-5-4-16,5-1 17 15,8-3-18-15,7-4-3 16,4-1 0-16,0 0-8 16,2-6-38-16,21-8-6 15,5-5 10-15,5 3 13 16,2 5 19-16,-3 1 10 16,-3 2 0-16,-2 5 12 15,-4 0 2-15,0 3-3 0,-1 0 9 16,1-2-12-16,-1 2 28 15,-4-3-25-15,3 0 5 16,-4-3-1-16,-4-2 0 16,-6 5-15-16,-4-1 0 15,-3 4 12-15,0 0-31 16,0 0 18-16,-3 0 0 16,-12 9-25-16,-4 6 40 15,-2 4-14-15,4 2 0 16,4 0 13-16,4-3 7 15,6-2-20-15,3-5 6 16,0-3-12-16,6-4 18 16,13-4-12-16,4 0 20 15,6-1-11-15,-1-12 15 0,-3-2-24 16,-2 1 0-16,-1 1-2 16,-9 2 15-16,-2 3-13 15,-3 4 0-15,-6-1 14 16,-1 5 2-16,-1 0-13 15,0 0 8-15,0 0-11 16,0 0-5-16,-1 0 5 16,-8 12 0-16,2 2 17 15,2 1-26-15,4 2 9 16,1 2 0-16,0-4-7 16,0-2 28-16,17-2-21 15,9-4 0-15,4-4 8 16,4-3-10-16,2 0 2 0,-8-5 0 15,-4-7-14-15,-3 0 17 16,-6-2-3-16,-6 1 0 16,-3 1 21-16,-3-1-25 15,0 2 4-15,-2 1 0 16,1 0-15-16,4 4 34 16,0 0-19-16,4 1 0 15,3-1 2-15,4 0-17 16,1 4 15-16,-3-1 0 15,3 3-15-15,-6 0 2 16,1 3 12-16,-6 9-1 16,-4 7-16-16,-3 2 6 0,0 4 12 15,0-5 0-15,0-6-13 16,0-6 14-16,3-5-4 16,7-3-7-16,2 0-9 15,5-11 9-15,3-6-35 16,-3-2 9-16,-3 2 18 15,-5 6 27-15,-2 5-9 16,-5 4 30-16,-2 1-11 16,0 1 39-16,1 0-58 15,4 5 4-15,1 10 23 16,4 2-12-16,8-1-13 16,6-1-2-16,9-1 14 15,10-2-30-15,9-7-180 16,5-5-383-16</inkml:trace>
  <inkml:trace contextRef="#ctx0" brushRef="#br0" timeOffset="37537.7067">16346 4336 844 0,'0'0'189'16,"0"0"-184"-16,0 0 57 15,0 0-2-15,0 0 7 16,96-47-42-16,-56 29-16 16,-8 2-5-16,-5 2-4 0,-11 3 0 15,-9 5 2 1,-6 3 8-16,-1 0-10 0,0 2 1 15,-13 1 18-15,-6 0-17 16,-2 0 1-16,3 7-3 16,0 7 9-16,9 3-3 15,2 2-6-15,7 0 0 16,0 1 18-16,0-3-32 16,16-5 14-16,7-1 0 15,5-5-10-15,3-6 34 16,2 0-24-16,0-2 0 15,-2-13 12-15,-4-5-20 0,-5-1 8 16,-3-1 0 0,-3-2-8-16,-6 3 19 0,-1 3-11 15,-5 2 0-15,-4 4 13 16,0 4-15-16,0 2 2 16,0 5 0-16,0 1-10 15,0 0 3-15,0 4 7 16,0 14 0-16,0 8 8 15,0 5-6-15,0 3-2 16,0 1 0-16,0-3 26 16,0-2-23-16,0-6 23 15,0-9-18-15,7-5 12 16,-1-8-4-16,8-2-10 16,9-10-3-16,5-17 24 15,7-7-20-15,-2-6-14 16,-5-1-10-16,-4 6-113 15,-5 9-5-15,-9 12-217 0,-5 11-6 16</inkml:trace>
  <inkml:trace contextRef="#ctx0" brushRef="#br0" timeOffset="38672.311">16977 4342 372 0,'0'0'133'0,"0"0"-38"15,0 0 2-15,0 0 57 16,0 0-90-16,0 0 35 15,44 39-8-15,-25-39-41 16,-2-7 6-16,2-1-54 0,-3-2 14 16,1-4 1-1,-5 4-15-15,-2-3 49 0,-2 0 3 16,-4 3-53-16,-1-1 27 16,-2 6-12-16,1 2-1 15,-2 1-15-15,0 2 13 16,0 0 5-16,0 0-18 15,0 0 0-15,0 0 6 16,0-1 0-16,0 1-6 16,0-2 0-16,0 2 19 15,0-1-27-15,0 0 8 16,0-2-20-16,7-2 9 16,1 0-55-16,1 1 45 0,-3 0 14 15,-2 2 2 1,-2-1-5-16,-1 2 10 0,-1 0 0 15,0 0-4-15,0-2 6 16,0-2-2-16,0 1 0 16,0-1 14-16,0 5-18 15,0-3 4-15,0 0 0 16,0 2-9-16,0 1 11 16,0 0-2-16,0 0 0 15,0 0 8-15,0-1-15 16,0 1 7-16,0-4 0 15,0-1-7-15,0-2 18 16,0-1-11-16,0 1 0 16,0 0 6-16,0 3-19 0,0 1 13 15,0 3-9-15,0 0 2 16,-7 0-14-16,-5 9 21 16,0 10 0-16,-1 3 18 15,2 4-25-15,1 1 7 16,6-2 0-16,4-1-3 15,0-6 18-15,0-3-15 16,12-7 0-16,5-2 6 16,4-5-3-16,6-1-3 15,-1 0 0-15,0-4 8 16,-5-7-4-16,3 0-4 16,-4 1 0-16,-3 0-21 0,-1 4 11 15,-5 3 9 1,-2 0 1-16,1 3-19 0,-4 0 25 15,2 6-9-15,-2 11 3 16,-4 4-6-16,-2 5-3 16,0 0 9-16,-4 1 0 15,-10-2-13-15,0-2 26 16,0-4-13-16,5-8 0 16,5-4-8-16,4-7 5 15,0 0-34-15,4-10-34 16,11-9-54-16,7-2 50 15,-1 1 42-15,-2 6 31 16,-2 4-7-16,-2 0 9 16,0 4 4-16,-3 0 6 15,3-1 60-15,-1 1-43 0,-1 0 26 16,5-2-5-16,3 1-39 16,0-3 17-16,3-1-26 15,-1-1 0-15,4-4-1 16,-2-3 13-16,-3 0-12 15,-3-1 28-15,-3-1-22 16,-8 2 37-16,-7 2-2 16,-1 5-30-16,0 4 38 15,0 4-39-15,-6 4 9 16,-10 0-19-16,-2 16 14 16,-2 6-18-16,5 4 4 15,5 1 0-15,4-2-1 16,5-3 22-16,1-4-21 0,0-5 0 15,3-8-23-15,16-5 11 16,4 0-108-16,-1-15-262 16</inkml:trace>
  <inkml:trace contextRef="#ctx0" brushRef="#br0" timeOffset="38819.1592">17734 4224 859 0,'0'0'82'15,"0"0"-80"-15,0 0 117 0,0 0-53 16,0 0-37 0,0 0 2-16,79 10-31 0,-48-10-211 15</inkml:trace>
  <inkml:trace contextRef="#ctx0" brushRef="#br0" timeOffset="49974.036">15234 4389 506 0,'0'0'45'16,"0"0"-40"-16,0 0 45 0,0 0 44 15,0 0-45-15,0 0 85 16,0 0-71-16,22 5 20 16,-10-5-18-16,3 0-38 15,-3-8 25-15,3-5-16 16,0-1-25-16,0-4 20 16,1-4-17-16,-3 2-14 15,0-2 0-15,-5 0 5 16,0 2 0-16,-5 1 1 15,0 0-6-15,-3 2 0 16,0 0 18-16,0 4-18 16,0 1 0-16,-3 3 14 15,1 1-9-15,-1 4-5 16,2 1 0-16,1 2 9 16,0 0 8-16,0-2-10 0,6-1-7 15,16-2 6-15,2 2-11 16,8 1 5-16,-1 2 0 15,3 1-10-15,-3 0 7 16,-5 0 3-16,-4 1 0 16,-4 6 10-16,-9 4-24 15,-5 5 14-15,-4 1 0 16,0 3-15-16,-6 5 24 16,-11-1-9-16,-1 2 20 15,-2-2-8-15,5-2 11 16,4-3-23-16,5-3 0 15,6-2 1-15,0-1 4 0,0-2-5 16,16-1 0-16,-2 0 17 16,9-4-15-16,2-1-2 15,2-5 0-15,-2 0-1 16,3 0 3-16,-2-4-2 16,1-7 2-16,-1-3 15 15,-2-3-19-15,2-2 2 16,-3-2 0-16,-2-1-5 15,-1-1 14-15,-6 0-9 16,-3 6 0-16,-5 5 8 16,-1 6-12-16,-5 4 4 15,0 2-3-15,0 0-5 16,0 0-3-16,-7 15 11 16,-5 3 0-16,1 2 8 0,2 0-11 15,4-1 3-15,2-2 0 16,3-1-5-16,0-5 11 15,0 1-6-15,7-5 0 16,8-3 8-16,3-4-11 16,3 0 3-16,9 0-9 15,1-4-22-15,-1-6-170 16,-3 0-297-16</inkml:trace>
  <inkml:trace contextRef="#ctx0" brushRef="#br0" timeOffset="59804.6397">11984 1835 610 0,'0'0'77'0,"0"0"-33"0,0 0 59 16,0 0-43-16,0 0 59 15,0 0-44-15,0 0-52 16,-3-39 32-16,3 39 10 16,0 0-52-16,-2 0 25 15,0 0-38-15,0 0 1 16,-6 6-7-16,-7 15 6 16,-3 8 0-16,-10 10 12 15,-3 6-6-15,-6-1-1 16,-5 2-5-16,-3 0 12 15,2-6-6-15,4-1-6 16,6-5 0-16,9-2-1 0,2-5 15 16,5-2-14-1,4-6 0-15,8-5-6 0,5-2-5 16,0-2-1-16,8-2 12 16,14-2-8-16,8-3 29 15,12-3-21-15,15 0 0 16,10 0 8-16,4-10-19 15,3-2-19-15,-3 6-116 16,-10 0-119-16,-12 0-230 16</inkml:trace>
  <inkml:trace contextRef="#ctx0" brushRef="#br0" timeOffset="60573.824">13261 1810 666 0,'0'0'137'0,"0"0"-136"16,0 0-1-16,0 0 9 0,0 0-8 15,0 0 25 1,68 47 11-16,-42-27-21 0,3 1 42 16,3-1-38-16,-2 6-13 15,-3 1 46-15,-2 0-52 16,-6 4 22-16,-10-1 1 16,-8 0-15-16,-1 2 39 15,-9-1-28-15,-20 1-2 16,-14 1 40-16,-10 2-45 15,-14 1 10-15,-5 2-20 16,-5-1 12-16,-4 4-11 16,-1 2-4-16,2-2-134 15,-8-7-278-15</inkml:trace>
  <inkml:trace contextRef="#ctx0" brushRef="#br0" timeOffset="66022.3757">10568 1192 777 0,'0'0'96'16,"0"0"32"-16,0 0-16 15,0 0-54-15,0 0 27 16,0 0-40-16,0 0-39 16,-2 0 45-16,2 0-49 15,0 0 20-15,0 0 16 16,0 0-37-16,0 0 29 16,0 0-30-16,0 0 6 0,0 0-21 15,0 0 14-15,0 0-51 16,0 0-92-16,0 0-334 15</inkml:trace>
  <inkml:trace contextRef="#ctx0" brushRef="#br0" timeOffset="66471.074">10820 1141 648 0,'0'0'116'0,"0"0"-100"0,0 0 72 16,0 0 35-16,-88 43-53 16,72-28 0-16,4 0-61 15,4 1 12-15,4-2-10 16,4-3 1-16,0 0-3 15,4-6-9-15,11-2 0 16,8-3 40-16,3 0-35 16,4-7 12-16,-1-8-15 15,-5-2 24-15,-5 0-21 16,-6 0-5-16,-7 1 0 16,-6 2-15-16,0 3 24 15,-3-1-9-15,-10 4 0 0,-1 2 11 16,2 3-16-16,-1 3 5 15,3 0 0-15,-1 0-4 16,4 0 8-16,4 7-4 16,3 3 0-16,0 0-24 15,0 0-7-15,12-1-107 16,7-6-164-16,2-3-211 16</inkml:trace>
  <inkml:trace contextRef="#ctx0" brushRef="#br0" timeOffset="66853.3056">11063 1101 590 0,'0'0'194'0,"0"0"-136"16,0 0 21-16,0 0 56 15,0 0-96-15,-80 62 14 16,75-45-47-16,5-3 0 15,0 0 4-15,0-4 2 16,11-4-12-16,5-3 8 16,3-3-3-16,0 0 27 15,3-3-19-15,-3-10-11 16,-2-4 19-16,-4 3-17 16,-6-2 1-16,-4 3-5 0,-3 0 3 15,0 6-3 1,-1-4 0-16,-12 5 5 0,-1 1-5 15,0 1 4-15,0 4-4 16,3 0 0-16,1 0 0 16,4 0 0-16,5 0 0 15,1 9 0-15,0 1-15 16,1 1-85-16,17-3-129 16,3-3-132-16</inkml:trace>
  <inkml:trace contextRef="#ctx0" brushRef="#br0" timeOffset="67225.83">11365 1115 763 0,'0'0'130'0,"0"0"-10"0,0 0-5 16,0 0-85-16,-87 19 38 15,68-5-33-15,4 5-26 16,3-1 23-16,6 3-25 15,6-3-7-15,0-1 0 16,0-3 16-16,2-3-28 16,8-6 12-16,2-4 0 15,2-1-13-15,6-1 27 16,1-13-12-16,3-5-2 0,-5-3 23 16,-2 2-34-1,-8 1 11-15,-5 6 0 0,-4 2-18 16,0 2 1-16,-13 2 17 15,-4 4-2-15,-2 3 11 16,-4 0-13-16,3 0 4 16,3 10 0-16,5 0 0 15,9-1 0-15,3-1-66 16,0-5-33-16,17-3-179 16,2 0-77-16</inkml:trace>
  <inkml:trace contextRef="#ctx0" brushRef="#br0" timeOffset="67498.642">11575 1008 526 0,'0'0'330'0,"0"0"-218"16,0 0 5-16,0 0-66 15,0 0 21-15,0 0-50 16,-30 36 21-16,28-14 3 15,2 5-40-15,0-1 43 16,0-1-49-16,0 1 1 16,0-5 29-16,0-4-30 15,3-4 0-15,-1-5-3 16,0-2 24-16,1-2-25 16,-2 0 4-16,2-3-78 0,-3-1-115 15,0 0-727-15</inkml:trace>
  <inkml:trace contextRef="#ctx0" brushRef="#br0" timeOffset="70070.8368">13911 811 747 0,'0'0'84'16,"0"0"5"-16,0 0-42 0,0 0-7 15,-90-6 31-15,66 16-19 16,4 6-50-16,3 5 42 15,1 2-38-15,6 1-6 16,3 0 0-16,4-4 32 16,3-4-30-16,0-3-2 15,3-6 1-15,11-5 18 16,3-2-12-16,5 0-4 16,4-12 25-16,2-9-19 15,1-4 5-15,-2 3-13 16,-8 1 4-16,-5 6 5 15,-5 2-8-15,-6 5-2 16,-3 3 0-16,0 4 20 0,0 1-13 16,0 0-7-1,0 0 11-15,0 5-14 0,-9 12 6 16,-3 4-3-16,0 4 0 16,4 0 22-16,4 0-22 15,1 0 0-15,1-5 4 16,2-3-10-16,-1-3 6 15,1-6 0-15,0-3-10 16,0-5-15-16,7 0-21 16,16-10-85-16,6-15-349 15</inkml:trace>
  <inkml:trace contextRef="#ctx0" brushRef="#br0" timeOffset="70588.0589">14306 805 460 0,'0'0'305'16,"0"0"-233"-16,0 0 1 16,0 0 11-16,0 0 5 15,0 0-41-15,-46-8-8 16,32 6-7-16,-2 2-11 15,-1 0-9-15,-2 0-1 0,0 7 1 16,-1 1-13 0,0 4 15-16,4 4 8 0,2-1-23 15,3 2 0-15,5 0-2 16,3-1 15-16,3-3-19 16,0-3 6-16,12-3-3 15,9-6-15-15,2-1 17 16,5 0 1-16,-1-11 2 15,1-3 24-15,-3-1-16 16,-7 1-10-16,-3 1 6 16,-4 6-14-16,-8 2 15 15,1 2-7-15,-3 3 3 16,-1 0 15-16,0 0-13 16,0 0-5-16,0 8 0 0,0 12-7 15,-10 3 14-15,4 5-7 16,0-1 0-16,3-1 19 15,2-4-19-15,-1-3 0 16,1-7 4-16,1-3-15 16,0-4 11-16,0-5-8 15,7 0-30-15,10-6-146 16,8-11-408-16</inkml:trace>
  <inkml:trace contextRef="#ctx0" brushRef="#br0" timeOffset="70763.1688">14495 1009 920 0,'0'0'209'0,"0"0"-169"0,0 0 64 16,0 0-26-16,0 0-66 16,0 0-2-16,-3 1-10 15,17-10-86-15,4-8-130 16,2-2-538-16</inkml:trace>
  <inkml:trace contextRef="#ctx0" brushRef="#br0" timeOffset="71281.3734">14900 797 829 0,'0'0'184'0,"0"0"-91"16,0 0 29-16,0 0-59 15,0 0-7-15,0 0-16 16,-21-12-32-16,15 12 31 16,-2 0-34-16,-5 0-4 15,-6 5-1-15,-2 7 12 16,0 3-13-16,0 1 1 15,0 0 0-15,6 1-11 0,2-3 11 16,8 0 0-16,5-5-5 16,0-1-15-16,10-2 14 15,15-4 6-15,9-2 0 16,4-2-11-16,-3-12 11 16,-2-2 0-16,-10 2-7 15,-10 4 9-15,-7 0-2 16,-6 3 0-16,0 2-1 15,0 3-9-15,0 1 10 16,-2 1 0-16,-4 0-8 16,-1 0 20-16,-2 7-12 15,3 6 0-15,0 4 3 16,1 2-6-16,2 4 3 16,2 0 0-16,-2 2-1 0,1-2 15 15,1-2-14-15,-2-3 0 16,3-1-19-16,0-5 18 15,0-6-184-15,3-6-189 16</inkml:trace>
  <inkml:trace contextRef="#ctx0" brushRef="#br0" timeOffset="71806.4544">15207 843 802 0,'0'0'170'0,"0"0"-40"0,0 0-43 16,0 0-21-16,0 0-24 16,0 0-39-16,-43-12 33 15,27 12-36-15,-4 2 20 16,-2 11-16-16,2 4 0 15,2 0-4-15,3 2 0 16,5 1 12-16,2-4-12 16,7 1 0-16,1-5-1 15,0-4-25-15,13-4 26 16,13-4-5-16,2 0-14 0,5-9 4 16,1-8 4-16,-5-2-21 15,-7 1-4-15,-11 2 36 16,-4 3 1-16,-6 6 3 15,-1 2 32-15,0 2-21 16,0 3 13-16,0 0-27 16,0 0 12-16,0 0-6 15,0 8-7-15,0 11 0 16,0 5 22-16,0 1-5 16,0 2-17-16,0-1 0 15,0-6 21-15,-1 1-21 16,-1-8 0-16,1-6 0 15,1-4-3-15,0-3-47 16,19-1-47-16,8-20-177 16,7-6-598-16</inkml:trace>
  <inkml:trace contextRef="#ctx0" brushRef="#br0" timeOffset="72279.6963">15654 825 824 0,'0'0'179'0,"0"0"-102"16,0 0 19-16,-83-23-53 15,60 23-15-15,3 0 27 0,2 3-51 16,4 6 6 0,4 7-10-16,-2 2 19 0,6 1-20 15,4 1 1-15,2-4 0 16,0 2-6-16,7-4 1 15,10-2 5-15,4-8 0 16,3-4 3-16,2 0-8 16,2-6 5-16,-3-9 0 15,-1-4-6-15,-8 0 13 16,1 0-6-16,-7 2-1 16,-2 5 5-16,-4 3-5 15,-1 7 0-15,-3 0 13 16,0 2-13-16,0 0 2 15,0 0-5-15,0 7 3 16,0 8 0-16,0 5 6 16,0 3-6-16,0 1 0 15,0-1 0-15,0 3 16 0,-6-2-16 16,2 1 0-16,-1-1 12 16,2-5-9-16,0-4-3 15,2-3 0-15,1-5 0 16,0-3-7-16,0-4-24 15,0 0-158-15,-3-9-364 16</inkml:trace>
  <inkml:trace contextRef="#ctx0" brushRef="#br0" timeOffset="76504.8808">15842 681 325 0,'0'0'75'16,"0"0"-42"-16,0 0-11 15,0 0 84-15,0 0-35 16,0 0 54-16,0 0-48 0,6-62-18 16,-4 55 27-1,1 4-22-15,-2-3-20 0,1 5 13 16,-1 1-55-16,2 0 13 16,5 0-15-16,2 0 0 15,1 10-4-15,2 1 15 16,0 4-11-16,1 3 0 15,0 2 18-15,-4 3-15 16,2 5-3-16,-5 3 4 16,-4 2 5-16,-3 3 0 15,0 2-9-15,-5 0 0 16,-12-3 16-16,-4 2-23 16,-10-2 7-16,-10-3-70 15,-17-5-203-15</inkml:trace>
  <inkml:trace contextRef="#ctx0" brushRef="#br0" timeOffset="78388.2088">10289 903 649 0,'0'0'69'0,"0"0"-61"16,0 0 43-16,0 0-14 16,0 0-13-16,0 0 54 15,-70 13-63-15,61-9 21 16,-1-1 30-16,2 0-39 15,1 4 18-15,1 0-30 16,-4 3-10-16,0 4 21 16,1 1-12-16,-2 4 1 15,0 3-3-15,-1 4 3 16,0 6-10-16,2 0-5 0,2 1 2 16,2-2 14-1,-1-1-3-15,6-4-13 0,-2-1 0 16,3 0 17-16,0 0-14 15,6 0-3-15,8 0 3 16,7 1-5-16,2-2 16 16,4 2-14-16,7-2 0 15,7-6 7-15,4-2-14 16,6-7 7-16,8-5-6 16,6-4-3-16,3 0-68 15,5 0-55-15,-7-7-82 16,-16 1-231-16</inkml:trace>
  <inkml:trace contextRef="#ctx0" brushRef="#br0" timeOffset="90917.0941">15752 434 187 0,'0'0'58'0,"0"0"-28"0,0 0 32 15,0 0-24 1,0 0 2-16,0 0 3 0,0 0-38 16,0-1 28-16,0-2 0 15,0 3 1-15,0 0 31 16,0-2-20-16,0 2-19 16,0 0 5-16,0 0-25 15,0 0 5-15,0 0-11 16,0 0 9-16,1 0-5 15,5 0-4-15,-3 0 0 16,1 0 5-16,-1 3 10 16,0-1-15-16,2-1 22 15,-2 2-19-15,0-1 26 16,2 1-29-16,-1 2 3 16,2 1 20-16,-2 1-18 0,1 0 0 15,-1 2 0-15,3-1 13 16,-3 1-1-16,1 1-3 15,-2 1-13-15,-1-3 27 16,2 1-23-16,-1 0 6 16,0 2-8-16,1-3 11 15,-2 1 10-15,0 0-24 16,-1 1 5-16,2 2 15 16,0-2-9-16,0 4-4 15,-1-5-7-15,2 2 9 16,-1 1 7-16,0-1-15 15,-1 0 2-15,2 0-1 16,-3 0 3-16,1 0-5 16,-1 0 7-16,-1-1 4 0,1 1-4 15,1 2-7-15,2-4 0 16,-3 3 8-16,1 0 5 16,2-3-13-16,-1 4 0 15,-1-2 10-15,-1 1-7 16,1 0-3-16,-1 1 0 15,2-1 2-15,-2 1 9 16,1 0-8-16,-1 0 1 16,-1-1 5-16,1 1 1 15,3 1-9-15,-3-2-1 16,1 3 0-16,-1-1 5 16,1-2-5-16,-1 2 0 15,-1-2 13-15,2 1-16 16,-2-1 3-16,0 1 0 15,0 1-3-15,0-3 14 0,0 4-10 16,0-1-1-16,0-2 4 16,0 3-12-16,0-4 8 15,0 0 0-15,0-2-2 16,0-2 12-16,0-2-10 16,0 0 0-16,0-5 9 15,0 2-23-15,0-1 16 16,0-1-2-16,0 0 0 15,0 0-66-15,0 0-11 16,0 0-112-16,0 0-96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7:11:29.415"/>
    </inkml:context>
    <inkml:brush xml:id="br0">
      <inkml:brushProperty name="width" value="0.05292" units="cm"/>
      <inkml:brushProperty name="height" value="0.05292" units="cm"/>
      <inkml:brushProperty name="color" value="#FF0000"/>
    </inkml:brush>
  </inkml:definitions>
  <inkml:trace contextRef="#ctx0" brushRef="#br0">9102 9653 430 0,'0'0'220'15,"0"0"-167"-15,0 0 30 0,0 0 10 16,0 0 13-1,0 0-19-15,0 0-61 0,0 0 53 16,-24 0-73-16,24 0-1 16,15 0 23-16,8 0-19 15,12 0 14-15,4 0-11 16,10-2 8-16,3-5-14 16,-1 2-6-16,1-2 0 15,-5 1-8-15,-3-1 24 16,-8 0-16-16,-5 2 0 15,-8-2 19-15,-7 0-20 16,-3 4 1-16,-5 0 0 16,-3-1 28-16,-4 2-25 15,1 2 23-15,-2-3-19 16,0 3 14-16,0-2-31 16,0 2 10-16,0 0 0 15,0 0-15-15,1 0-46 0,3 0-30 16,-1 5-135-16,-3 2-151 15</inkml:trace>
  <inkml:trace contextRef="#ctx0" brushRef="#br0" timeOffset="1365.4873">7188 11872 587 0,'0'0'202'0,"0"0"-137"16,0 0-44-16,0 0 72 15,0 0-51-15,0 0 38 16,-12 3-42-16,27-3-11 16,9 0 10-16,9 0-3 15,3 0-33-15,4-6 42 16,-1 0-36-16,-3 1 4 15,-2-2-11-15,-4 3 32 0,-6 3-35 16,-5-1 3-16,-9 2 0 16,-4 0-21-16,-4 0 21 15,-2 0 0-15,0 0-1 16,0 0-13-16,0 0 6 16,0 0-28-16,-5 6-61 15,1-3-100-15,-1-3-202 16</inkml:trace>
  <inkml:trace contextRef="#ctx0" brushRef="#br0" timeOffset="2520.8366">6550 13931 327 0,'0'0'131'16,"0"0"-31"-16,0 0 14 0,0 0-60 15,0 0 31-15,0 0 86 16,-48-17-125-16,48 15 47 16,0 2-87-16,0 0 10 15,6-1 3-15,16 1-11 16,4-2 6-16,9-1-14 16,3 2 31-16,4-2-36 15,1 1 5-15,3 2 0 16,1 0-23-16,3 0-22 15,4 0-134-15,-7 0-139 16</inkml:trace>
  <inkml:trace contextRef="#ctx0" brushRef="#br0" timeOffset="3362.3122">9322 13947 572 0,'0'0'108'0,"0"0"-106"16,0 0 28-16,0 0 59 15,0 0-68-15,0 0 63 0,35 0-5 16,2 4-62 0,17 3 12-16,16-1-20 0,20 5-18 15,23-5-49-15,8-5-288 16</inkml:trace>
  <inkml:trace contextRef="#ctx0" brushRef="#br0" timeOffset="9813.9049">8614 938 592 0,'0'0'83'0,"0"0"42"16,0 0-5-16,0 0 2 0,0 0-10 16,0 0-79-16,0 0 9 15,0 0-31 1,-70-46-11-16,48 63 11 0,-5 4-1 16,6 1-5-1,0 4-3-15,5-1 17 0,5-2-15 16,7 0-4-16,4-1 6 15,0-3-15-15,7-4 15 16,17-1-6-16,7-4 0 16,5-5 7-16,0-1 4 15,-5 2-11-15,-8 3 0 16,-10 1-9-16,-9 4 10 16,-4 3-1-16,-1 5 0 15,-21 3 3-15,-8 3-7 16,-3-6 4-16,3 0 0 0,5-5 3 15,10-10 17 1,5-5-20-16,10-2 0 0,0 0-24 16,13-14-30-16,20-15-269 15,4-10-502-15</inkml:trace>
  <inkml:trace contextRef="#ctx0" brushRef="#br0" timeOffset="10040.4689">9163 996 634 0,'0'0'220'15,"0"0"-195"-15,0 0 1 16,0 0 49-16,0 0-54 15,0 0 8-15,93-3-29 16,-63 3-33-16,-8 0-164 16,-14 0-273-16</inkml:trace>
  <inkml:trace contextRef="#ctx0" brushRef="#br0" timeOffset="10189.6391">9123 1286 687 0,'0'0'39'0,"0"0"32"16,0 0 40-16,100-22-94 16,-48 5-14-16,6 0-6 15,-1-3-215-15,-6 1-430 16</inkml:trace>
  <inkml:trace contextRef="#ctx0" brushRef="#br0" timeOffset="11113.5125">10533 423 784 0,'0'0'77'0,"0"0"-70"0,-112-3 63 16,62 11 5-16,-2 6-23 16,4 4 36-16,4 3-75 15,6 3 12-15,13-1-19 16,10 5 3-16,10 0-4 15,5 1-5-15,11 4 0 16,19-1-14-16,7 5 33 16,8-3-19-16,-2 0 0 15,-3 2 10-15,-4-3-2 16,-12 1-8-16,-11 3 0 16,-13-1 7-16,0 3 5 15,-22 5-4-15,-11-2 21 16,-7-2-28-16,0-4 37 15,2-5-24-15,6-6-6 0,9-6-12 16,10-7 17-16,7-7-13 16,6-5 0-16,0 0-45 15,21-3 25-15,12-19-20 16,13-4-82-16,-3 2-86 16,-1 7-58-16,-14 8 107 15,-11 9 125-15,-11 0 34 16,-6 19 16-16,-3 10 95 15,-17 10 3-15,-8 8 72 16,-2 12-57-16,-3 8-21 16,3 0-11-16,5 0-33 15,16-9 4-15,9-5-52 16,10-9-13-16,35-6 1 0,22-4-2 16,28-7-4-16,28-5 0 15,22-5-87-15,14 0-79 16,-2-5-443-16</inkml:trace>
  <inkml:trace contextRef="#ctx0" brushRef="#br0" timeOffset="12398.4643">19812 437 630 0,'0'0'146'0,"0"0"-9"15,0 0-113-15,0 0 6 16,0 0-30-16,0 0 20 15,49 10-15-15,-17 11-5 16,1 4 0-16,-1 5-5 16,-6 4 19-16,-6 0-14 15,-5 1 0-15,-9 1 25 16,-6 1-30-16,0 2 5 16,-21 0 0-16,-5 1 18 15,-3-4-4-15,3 0-7 16,7-4-7-16,7 0 16 15,8-4-1-15,4 0-15 16,0 0 4-16,19 0-8 16,2 0 6-16,6 3-2 0,-3-1 0 15,-2-4 19 1,-4 4-24-16,-6-1 5 0,-8 3 0 16,-4 3-13-16,0 6 14 15,-3 3-1-15,-10-1 0 16,-2 0 14-16,4-3-19 15,5-1 5-15,5-1 0 16,1 0-6-16,7 3 14 16,13 2-8-16,2 1 0 15,4 5 17-15,-4 0-23 16,-3 5 6-16,-8 1 0 16,-10 4-8-16,-1 4 3 15,-19 5 5-15,-20 5 0 0,-14 2 9 16,-18 4-20-1,-15 6 11-15,-14 0-73 0,-15-10-148 16,-13-12-307-16</inkml:trace>
  <inkml:trace contextRef="#ctx0" brushRef="#br0" timeOffset="15440.2519">11072 391 521 0,'0'0'376'16,"0"0"-267"-16,0 0-6 15,0 0-56-15,0 0 37 16,0 0-59-16,-7-10-25 16,7 23 39-16,3 8-39 15,6 6 53-15,1 4-18 0,-3 1-25 16,2 0 18-16,2-1-28 15,-1-3 0-15,0-5-1 16,0-2 20-16,-1-9-33 16,1 1 14-16,3-12-147 15,0-1-100-15,-3-17-630 16</inkml:trace>
  <inkml:trace contextRef="#ctx0" brushRef="#br0" timeOffset="15833.2156">11472 372 838 0,'0'0'206'16,"0"0"-182"-16,0 0-19 0,0 0 76 15,0 0-60-15,0 0 28 16,-3 95-26-16,6-65-11 16,3-3-4-16,0 1-7 15,0-4-1-15,3-5 0 16,1-12-101-16,2-7-254 16</inkml:trace>
  <inkml:trace contextRef="#ctx0" brushRef="#br0" timeOffset="16046.9014">11763 526 616 0,'0'0'111'0,"0"0"-69"16,0 75 136-16,0-43-103 15,-5-2 28-15,-7 0-88 16,2-4 1-16,0-1-32 16,5-10-138-16,3-13-358 15</inkml:trace>
  <inkml:trace contextRef="#ctx0" brushRef="#br0" timeOffset="16378.0516">12185 385 786 0,'0'0'296'16,"0"0"-218"-16,0 0-73 0,0 0 29 16,0 0 30-16,0 0-35 15,13 88 22-15,-9-52-7 16,0-2-42-16,-2-1 18 16,2-6-20-16,-1-4-1 15,4-6-13-15,4-12-135 16,2-5-163-16,4-10-464 15</inkml:trace>
  <inkml:trace contextRef="#ctx0" brushRef="#br0" timeOffset="16718.2193">12434 384 780 0,'0'0'178'0,"0"0"-112"0,0 0-2 15,0 0 14-15,0 0-62 16,0 0-2-16,79 7 3 16,-67 10-3-16,-3 2-8 15,-6 4-6-15,-3 3 18 16,0-5-12-16,-10-3-6 16,-4-5 0-16,2-2 1 15,3-4 2-15,6-2-3 16,2-3 2-16,1-2 14 15,0 0-22-15,0 1 18 16,6-1-12-16,10 2 52 16,5 2-51-16,3 6 25 0,-2-4-26 15,-1 2 19 1,-1-1-19-16,-1-3 0 0,-1 4-52 16,-3-5-97-16,1-3-477 15</inkml:trace>
  <inkml:trace contextRef="#ctx0" brushRef="#br0" timeOffset="16906.5933">12790 562 792 0,'0'0'206'16,"0"0"-163"-16,0 0-42 15,0 0 104-15,0 0-37 0,20 84-49 16,-14-54 20-16,-6-2-39 15,0-1-8-15,0-6-58 16,3-10-361-16</inkml:trace>
  <inkml:trace contextRef="#ctx0" brushRef="#br0" timeOffset="17180.1963">13232 314 828 0,'0'0'163'16,"0"0"-162"-16,0 0 85 15,0 0 7-15,13 103-10 16,-10-67-47-16,1-1-15 15,3 0 41-15,-1-1-59 16,0-4 6-16,0-8-9 16,3-8-55-16,4-11-66 15,4-3-286-15</inkml:trace>
  <inkml:trace contextRef="#ctx0" brushRef="#br0" timeOffset="17527.8725">13496 318 228 0,'0'0'524'0,"0"0"-487"15,0 0-12-15,0 0 38 16,0 0-34-16,0 0 12 16,87 15-36-16,-74 4 11 15,-5-2-9-15,-4 3-7 16,-4-7 0-16,0 5 41 15,0-4-28-15,-5-3 18 16,5 0-22-16,0-3 1 16,0-2 5-16,11 0-15 0,7-4 9 15,0 4-18-15,-2 2 27 16,-4 1-18-16,-7 5 0 16,-4 2 2-16,-1 4 34 15,-1 1 3-15,-16 1-12 16,-5-1-10-16,6-3 1 15,3-3-18-15,10-4 0 16,3-8-187-16,0-3-260 16</inkml:trace>
  <inkml:trace contextRef="#ctx0" brushRef="#br0" timeOffset="17970.0381">14279 531 821 0,'0'0'172'0,"0"0"-85"16,0 0-29-16,0 0 3 16,0 0 20-16,0 0-71 15,-15 68 16-15,15-44-26 16,0-2 14-16,0-2-32 16,0-5-70-16,12-7-267 15</inkml:trace>
  <inkml:trace contextRef="#ctx0" brushRef="#br0" timeOffset="18357.5604">15162 488 906 0,'0'0'156'15,"0"0"-152"-15,0 0 25 16,84-7-29-16,-38 2 0 16,6-1-15-16,5 4 15 15,1-1-97-15,-2 1-348 0</inkml:trace>
  <inkml:trace contextRef="#ctx0" brushRef="#br0" timeOffset="18568.1685">16915 418 872 0,'0'0'97'0,"0"0"-60"0,0 0-27 16,0 0-6-16,0 0-8 15,0 0-106-15,74-20-125 16</inkml:trace>
  <inkml:trace contextRef="#ctx0" brushRef="#br0" timeOffset="18698.9132">17863 405 542 0,'0'0'0'16,"88"-10"-11"-16,-55-4-444 16</inkml:trace>
  <inkml:trace contextRef="#ctx0" brushRef="#br0" timeOffset="18916.7576">18114 372 163 0,'0'0'816'0,"0"0"-717"0,0 0-96 15,0 0 96-15,0 0-13 16,-10 84-57-16,10-59 7 15,12 1-23-15,2 1-11 16,1-2-2-16,3-7-75 16,4-8-87-16,6-10-313 0</inkml:trace>
  <inkml:trace contextRef="#ctx0" brushRef="#br0" timeOffset="19213.578">18632 369 969 0,'0'0'176'0,"0"0"-144"15,0 0 68-15,-93 62-60 16,71-29 21-16,7 0-17 16,6 1-31-16,7-2 29 15,2-3-42-15,9-3 2 0,17-11-3 16,6-6 17-16,6-9-24 15,-2 0 8-15,-6-4-38 16,-10-11 36-16,-12 1-22 16,-8-4 4-16,-7 5-18 15,-24 2-76-15,-18 4 18 16,-13 7-77-16,-12 0-72 16,-18 0-185-16</inkml:trace>
  <inkml:trace contextRef="#ctx0" brushRef="#br0" timeOffset="20047.551">11303 1277 800 0,'0'0'156'16,"0"0"-46"-16,0 0-55 16,0 0 34-16,0 0-27 15,0 0-52-15,17-22 34 16,-2 22-44-16,3 5 8 16,-3 14-14-16,-2 3 27 15,-4 4-21-15,-9 3 0 0,0 2 13 16,-7-4-15-16,-13-7 2 15,1-3 0-15,2-8-1 16,4-6 1-16,8-3 0 16,2 0-1-16,2-4-22 15,1-4 18-15,0-1 2 16,0 3 3-16,1 4-10 16,5 2 6-16,5 0 4 15,1 14 0-15,1 3 0 16,4 2 19-16,-2-2-19 15,0-4 0-15,8-6-11 16,1-5 5-16,5-2-51 16,4-17-207-16,-4-11-329 15</inkml:trace>
  <inkml:trace contextRef="#ctx0" brushRef="#br0" timeOffset="20232.4303">11664 1279 162 0,'0'0'807'0,"0"0"-741"0,0 0-35 15,0 0 81-15,0 0-52 16,0 0-7-16,-1 58-1 16,-1-31-34-16,2 3 31 15,0-2-49-15,0-2 0 16,2-4-4-16,8-8 4 16,8-4-24-16,2-7-70 15,2-3-200-15,-1 0-625 16</inkml:trace>
  <inkml:trace contextRef="#ctx0" brushRef="#br0" timeOffset="20418.8923">11933 1517 501 0,'0'0'519'0,"0"0"-499"16,0 0 116-16,0 72-73 15,0-51-49-15,0 3-13 0,3-4-1 16,0-6-19 0,0-6-194-16,-3-8-595 0</inkml:trace>
  <inkml:trace contextRef="#ctx0" brushRef="#br0" timeOffset="20798.0846">12290 1257 963 0,'0'0'9'0,"0"0"87"15,0 0-66-15,0 0 2 0,79 51 37 16,-77-26-64-16,-2 1 23 15,0 0-16-15,-19 3-1 16,-4-7-1-16,0-5-10 16,-1-2 5-16,6-7-13 15,8-4 8-15,4-2 0 16,6-2 0-16,0 0 8 16,0 0-13-16,10-1 5 15,6-2 0-15,3 3 10 16,1 0-10-16,0 2 35 15,1 10-35-15,-2 0 12 16,0 1 1-16,-4-4-13 16,1-5-44-16,0-4-194 15,0-2-630-15</inkml:trace>
  <inkml:trace contextRef="#ctx0" brushRef="#br0" timeOffset="21110.2394">12527 1291 273 0,'0'0'504'16,"0"0"-413"-16,0 0 28 15,0 0-18-15,80-19-28 16,-52 19-51-16,-3 7 12 16,-3 5-32-16,-6 3 0 0,-11 2-4 15,-5 7 15-15,0 0 6 16,-21 0 18-1,-1 2-14-15,2-9 36 0,4 0-40 16,7-5-16-16,9-3 1 16,0-1-2-16,0 0-2 15,13-3 0-15,8 0 19 16,6-1-17-16,-3-1-2 16,2-3-11-16,-1 0-48 15,-6 0-139-15,3-7-405 16</inkml:trace>
  <inkml:trace contextRef="#ctx0" brushRef="#br0" timeOffset="21280.772">12979 1467 535 0,'0'0'493'0,"0"0"-453"16,0 0 28-16,0 0 43 15,0 0-53-15,-10 88-13 16,9-62-34-16,-1 0 8 15,1-3-19-15,1-2-19 16,0-9-137-16,0-12-427 16</inkml:trace>
  <inkml:trace contextRef="#ctx0" brushRef="#br0" timeOffset="21682.0025">13322 1249 745 0,'0'0'286'0,"0"0"-224"16,0 0 11-16,0 0-26 15,0 0 3-15,0 0-32 16,0 0 22-16,83 35-31 15,-81-16-6-15,-2 5-4 16,0 2 10-16,-6-3-9 0,-8-4 0 16,4-2 7-1,-1-5-1-15,7-5-6 0,2-2 0 16,2-5 2-16,0 0 2 16,0 0-4-16,3 0 0 15,11 0 11-15,0 3 3 16,3 3-8-16,-2 2-6 15,2 1 7-15,-1 4 1 16,-3-4-8-16,0-1 0 16,-2-3-115-16,-2-5-157 15,1 0-562-15</inkml:trace>
  <inkml:trace contextRef="#ctx0" brushRef="#br0" timeOffset="22064.7599">13690 1235 911 0,'0'0'123'0,"0"0"-2"16,0 0 8-16,0 0-91 15,0 0 34-15,0 0-64 16,65-9-4-16,-57 9-4 15,-2 3 6-15,-3 9-6 16,-3 2 0-16,0 2 4 16,0-1 2-16,-3-2-6 0,0 1 0 15,3-7-3-15,0 3 9 16,8-5-6-16,9-1 0 16,2 3 9-16,-2-3-16 15,-5 2 12-15,-2 1-5 16,-7 1 0-16,-3 8-12 15,0 3 12-15,-7 6 0 16,-8-3 10-16,2 1-16 16,2-4 6-16,9-3-58 15,2-4-50-15,0-5-321 16</inkml:trace>
  <inkml:trace contextRef="#ctx0" brushRef="#br0" timeOffset="22330.9788">14801 1339 818 0,'0'0'217'0,"0"0"-195"16,0 0-17-16,0 0 13 15,118-7-16-15,-70 2-2 16,-2-2-150-16,-1 0-186 16</inkml:trace>
  <inkml:trace contextRef="#ctx0" brushRef="#br0" timeOffset="22508.7302">15835 1313 629 0,'0'0'117'16,"0"0"-59"-16,124-14 29 0,-68 9 56 15,6 2-140-15,-3 1-6 16,1-1-101-16,-5 2-252 15</inkml:trace>
  <inkml:trace contextRef="#ctx0" brushRef="#br0" timeOffset="22765.5593">16958 1335 485 0,'0'0'88'0,"0"0"55"16,115 0 4-16,-57 0-56 15,8 0 21-15,4-3-111 0,1 1-1 16,-1 2 3 0,0 0 9-16,7-3-12 0,3-1 0 15,8 1 16 1,2 0-25-16,-3 2 9 0,-3 1-15 16,-6 0 6-16,-4 0-4 15,-11 0 13-15,-12 1 0 16,-20 7 10-16,-16-3-30 15,-15 4-97-15,-4-1-157 16</inkml:trace>
  <inkml:trace contextRef="#ctx0" brushRef="#br0" timeOffset="23673.3758">11714 1934 473 0,'0'0'283'0,"0"0"-223"15,0 0-33-15,0 0 70 0,0 0 15 16,0 0-97-16,-42 63 5 15,42-46-20-15,14 0 7 16,5 3-22-16,1-4-227 16,-3 2-280-16</inkml:trace>
  <inkml:trace contextRef="#ctx0" brushRef="#br0" timeOffset="23842.1094">11784 2373 382 0,'0'0'268'0,"0"0"-246"0,0 0 40 16,0 0 7-16,0 0-58 15,0 0-11-15,-15 62 0 16,15-52-28-16,7-2-68 16,1 1-131-16</inkml:trace>
  <inkml:trace contextRef="#ctx0" brushRef="#br0" timeOffset="23972.0308">11739 2614 113 0,'0'0'330'0,"0"0"-214"16,0 0-108-16,0 0 41 16,0 0-36-16,0 0-13 0,22 60-66 15</inkml:trace>
  <inkml:trace contextRef="#ctx0" brushRef="#br0" timeOffset="24430.2395">11660 3077 553 0,'0'0'378'0,"0"0"-262"0,0 0 5 16,0 0-48-16,0 0-28 16,0 0 13-16,0 0-43 15,-73 57 37-15,51-29-38 16,7 2 0-16,4-1-11 15,5-2-3-15,6-4 0 16,0-6-10-16,24-8 10 16,9-4-2-16,7-5-38 15,0-1-47-15,-4-14 30 16,-7 0-64-16,-10-1-12 16,-12 2 27-16,-7 2 76 15,0 0 30-15,-15 5 3 16,-6 2 31-16,-1 5 56 15,1 0-40-15,5 0-11 0,3 4-20 16,6 1-10-16,7 0-18 16,0-5-39-16,18 0-191 15,14-3-332-15</inkml:trace>
  <inkml:trace contextRef="#ctx0" brushRef="#br0" timeOffset="24640.5549">12037 3067 777 0,'0'0'281'0,"0"0"-249"0,0 0 28 15,0 0-14-15,0 0-7 16,0 0 5-16,3 77-35 16,0-46 21-16,-1-4-28 15,-2-2 15-15,1-3-34 16,0-5-45-16,1-11-139 15,2-6-214-15</inkml:trace>
  <inkml:trace contextRef="#ctx0" brushRef="#br0" timeOffset="24776.1942">12105 3294 725 0,'0'0'140'0,"0"0"8"16,0 0-142-16,-26 77 10 15,24-54-16-15,2-7-117 16,0-1-367-16</inkml:trace>
  <inkml:trace contextRef="#ctx0" brushRef="#br0" timeOffset="25613.5862">13066 2977 535 0,'0'0'135'15,"0"0"-89"-15,0 0 84 16,0 0 2-16,-80 58-37 16,56-29 7-16,3 3-62 15,1 4 27-15,9 1-20 16,6-4-36-16,5-3 33 16,0-2-44-16,11-6 0 15,8-5-12-15,7-6 31 0,4-7-19 16,0-4 0-16,0 0-11 15,-5-5 8-15,-9-10-17 16,-7 1 4-16,-9 0 3 16,0 3 0-16,-5 4 13 15,-11 5-4-15,-2 2-8 16,0 0 5-16,5 0 7 16,1 5-20-16,7 0 7 15,5-2-109-15,0-3-110 16,20 0-84-16</inkml:trace>
  <inkml:trace contextRef="#ctx0" brushRef="#br0" timeOffset="25930.612">13312 3076 856 0,'0'0'87'15,"0"0"20"-15,0 0 19 16,0 0-77-16,0 0 18 15,98-7-66-15,-81 22 10 16,-4 5-5-16,-9 3 5 16,-4 1-11-16,0 0 0 15,-15 0 7-15,-6-2 5 16,4-5-12-16,3-3 1 16,6-3-13-16,5-8 19 15,3 2-7-15,0-1 0 0,2 3 19 16,12 0-17-16,5 0-2 15,0 1 10-15,-3-3-10 16,1 0 1-16,2 0-9 16,1-5-34-16,-1 0-189 15,-1 0-519-15</inkml:trace>
  <inkml:trace contextRef="#ctx0" brushRef="#br0" timeOffset="26187.8943">13829 3327 741 0,'0'0'186'16,"0"0"-145"-16,0 0 113 15,0 0-25-15,-42 89-78 16,29-66 1-16,2-3-52 16,2 1 7-16,2-1-21 15,4-8-109-15,3-7-395 16</inkml:trace>
  <inkml:trace contextRef="#ctx0" brushRef="#br0" timeOffset="26590.607">15567 3162 295 0,'0'0'0'15</inkml:trace>
  <inkml:trace contextRef="#ctx0" brushRef="#br0" timeOffset="26782.6864">16538 3155 262 0,'0'0'260'0,"0"0"-145"15,0 0 29-15,0 0-56 16,0 0-56-16,102-18-6 15,-69 8-26-15,10 1 9 16,10-2-32-16,6-2-195 0</inkml:trace>
  <inkml:trace contextRef="#ctx0" brushRef="#br0" timeOffset="26940.9569">17529 3037 697 0,'0'0'123'15,"0"0"31"-15,0 0-43 16,0 0-108-16,0 0 2 16,0 0-10-16,85-4-1 15,-50-3-64-15,4-2-296 16</inkml:trace>
  <inkml:trace contextRef="#ctx0" brushRef="#br0" timeOffset="27430.2389">18778 2749 599 0,'0'0'226'16,"0"0"-106"-16,0 0-47 15,0 0 72-15,0 0-74 0,0 0-2 16,3-19 27 0,-3 19-77-16,0 0 16 0,-2 12-29 15,-13 12-5-15,-7 6 59 16,-3 6-48-16,-1 3 3 16,4 2-5-16,4-2-9 15,9-3-1-15,5-5 0 16,4-6 17-16,0-6-18 15,15-7 1-15,8-6-38 16,0-6 28-16,1 0-49 16,-1-3 33-16,-3-10 4 15,-5-1 7-15,-8 3 11 16,-7 0 4-16,0 3 0 16,-1 1-14-16,-16 3 18 15,-2 1-4-15,-3 3 4 16,2 0 14-16,2 0-12 15,5 0-6-15,4 6 0 0,6-1-17 16,3-1-26-16,7-2-48 16,16-2-121-16,10 0-336 15</inkml:trace>
  <inkml:trace contextRef="#ctx0" brushRef="#br0" timeOffset="27813.5578">19109 2842 360 0,'0'0'607'0,"0"0"-508"0,0 0-63 16,0 0 75-16,0 0-64 16,0 0 34-16,-60 65-2 15,33-35-60-15,4 0 37 16,3 0-44-16,5-2-8 15,9-3-6-15,5-5 12 16,1-3-10-16,3-4 0 16,16-3 17-16,5-7-44 15,3-3 26-15,-5 0-30 16,-4 0 28-16,-7-3-36 16,-8-3 39-16,-3 0 0 0,0-1 10 15,-9 0-24-15,-6 2 14 16,-5 0 0-16,-1 5-11 15,4 0 35-15,3 0-24 16,3 0 0-16,6 0-20 16,5 6-23-16,0 1-79 15,12-4-128-15,9-2-211 16</inkml:trace>
  <inkml:trace contextRef="#ctx0" brushRef="#br0" timeOffset="33233.4155">11673 8607 637 0,'0'0'166'16,"0"0"-95"-16,0 0 50 16,0 0 14-16,0 0-55 15,0 0 8-15,0 0-73 16,0 0 13-16,-40-26-28 15,6 46 20-15,-8 6-8 16,3 6-12-16,6-1 5 16,10 3-12-16,13-4 11 15,10 1-4-15,3-5 0 16,21 2 2-16,8-4-4 16,2-1 2-16,-3-3 0 15,-2 2-3-15,-11-1 3 0,-10 2 0 16,-8 2-4-16,-1 0 17 15,-23 2-4-15,-9-1-9 16,0-5 0-16,1-6-10 16,8-3 28-16,8-7-30 15,8-5 12-15,8 0-55 16,0-7 44-16,5-7-120 16,18 0 27-16,-2 6 73 15,-1 5-15-15,-6 3 42 16,-3 3 4-16,-3 14 0 15,-1 9 82-15,-1 3 7 16,0 2-60-16,0-1 69 0,2-1-75 16,8-5 25-16,3-5-7 15,6-12-13-15,11-7 4 16,9 0-32-16,6-11 0 16,1-6-13-16,-1 0-50 15,-8 2-75-15,-10-1-303 16</inkml:trace>
  <inkml:trace contextRef="#ctx0" brushRef="#br0" timeOffset="48641.1907">13265 8981 340 0,'0'0'520'0,"0"0"-499"16,0 0-5-16,0 0 106 16,4 75-38-16,-4-42-26 15,-8 2-49-15,-6 3 20 16,-4-1-29-16,0-4-33 15,-3-5-215-15,-1-13-517 16</inkml:trace>
  <inkml:trace contextRef="#ctx0" brushRef="#br0" timeOffset="50360.6024">12722 9317 164 0,'0'0'187'0,"0"0"-174"16,0 0 24-16,-84 80-4 15,76-75 26-15,5-4 11 16,3-1-63-16,0 0 20 16,0-6-27-16,8-14-1 15,4-8-135-15,3-7-206 16</inkml:trace>
  <inkml:trace contextRef="#ctx0" brushRef="#br0" timeOffset="51263.63">13674 8741 869 0,'0'0'63'0,"0"0"-2"16,0 0 66-16,0 0-86 15,0 0-8-15,0 0-27 16,87-26 4-16,-57 26-12 16,-4 0 14-16,-9 11-12 15,-6 3 0-15,-8 3-10 16,-3 3 8-16,-10 2 4 16,-10 0-2-16,-1-4 46 15,5-4-46-15,9-6 26 16,7 0-26-16,0-2-7 0,7 0 7 15,22 2 0 1,3 0 4-16,4 1 3 0,-12 0 0 16,-6 4-7-1,-14 1 0-15,-4 3-7 0,-9 2 7 16,-19 5 5-16,-3-5 27 16,-2-1 30-16,6-4-53 15,11-7 2-15,8-2-11 16,7-5-11-16,1 0-12 15,19-12-98-15,15-15-238 16</inkml:trace>
  <inkml:trace contextRef="#ctx0" brushRef="#br0" timeOffset="51632.1458">14232 8750 763 0,'0'0'272'16,"0"0"-178"-16,0 0-32 16,0 0-5-16,0 0-43 15,0 0 34-15,-42 58-23 16,25-27-10-16,0 4 30 16,5 1-37-16,6-2 4 15,6 0-12-15,0-8 20 16,4-5-10-16,15-6-10 15,5-6 0-15,3-9-10 0,3 0-41 16,-6-4 37 0,-4-12-24-16,-10-2-6 0,-10 0 31 15,0 3-1-15,-20 4-5 16,-8 5 1-16,-2 6 14 16,-3 0 4-16,0 3 0 15,2 9-8-15,1 5-89 16,3-3-155-16,5-2-203 15</inkml:trace>
  <inkml:trace contextRef="#ctx0" brushRef="#br0" timeOffset="55289.0889">14837 9176 567 0,'0'0'198'16,"0"0"-124"-16,0 0-13 15,0 0 3-15,21-72 44 16,-17 67 5-16,-2 0-83 16,-2 5 36-16,0 0-66 15,0 0 7-15,0 21-23 16,0 9 27-16,-6 11-11 15,-6 5 0-15,0-3 28 0,5-4-58 16,7-7-11-16,0-17-170 16,9-15-251-16</inkml:trace>
  <inkml:trace contextRef="#ctx0" brushRef="#br0" timeOffset="55883.0616">15093 8808 811 0,'0'0'143'16,"0"0"-75"-16,0 0 26 0,0 0-46 15,0 0-19 1,0 0-29-16,-14 27 19 0,14-5-19 15,0 2 0-15,0 1 13 16,0-6-10-16,17-5-1 16,2-3-2-16,0-5 1 15,3-6 23-15,-1 0-25 16,5-6 1-16,-4-9 0 16,-3-2 0-16,-4 0 10 15,-7 2-10-15,-3 3 0 16,-2 1 33-16,-3 5-17 15,0 4 6-15,0 2-22 16,0 0 22-16,0 0-22 16,0 0 0-16,2 6-7 0,-2 10 19 15,1 2-21-15,1 2 9 16,1 2 0-16,-3 0-9 16,3-3 16-16,-1-3-7 15,2-3 0-15,2-3-18 16,6-5-31-16,3-5-156 15,4 0-150-15</inkml:trace>
  <inkml:trace contextRef="#ctx0" brushRef="#br0" timeOffset="56711.9414">15567 8842 381 0,'0'0'86'15,"0"0"28"-15,0 0-11 16,0 0 41-16,0 0 18 0,0 0-110 16,8-21 58-1,-8 18-46-15,0-1-63 0,0 1 69 16,0 0-62-16,0 2 11 16,0 1-19-16,0 0 25 15,0 0-29-15,0 0 4 16,0 0 0-16,0 0-8 15,0 0 11-15,0 0-3 16,0 0 0-16,0 0 10 16,0 0-11-16,0 0 1 15,0 0 0-15,0 0-7 16,0 0 11-16,0 0-4 16,0 0 0-16,0 0 10 15,0 0-18-15,0 0 8 16,0 0 0-16,0 0-22 15,0 0 19-15,0 0 3 0,0 0-3 16,0 0 15-16,0 0-14 16,0 0 2-16,0 0 0 15,0 0-4-15,0 0 4 16,0 0 0-16,0 0-2 16,0 0 18-16,0 0-16 15,0 0 0-15,0 0 0 16,0 0-15-16,0 0 15 15,2 0 0-15,-2 0-8 16,0 0 12-16,0 0-4 16,0 0 0-16,0 0 1 15,0 0-14-15,0 0 21 0,0 0-8 16,0 0 0-16,0-2 12 16,0 2-25-16,1 0 13 15,-1 0 0-15,0 0-6 16,0 0 6-16,0 0-6 15,0 0 6-15,0 0-48 16,0 0 44-16,0 0-25 16,0 0-17-16,2 0 0 15,1 0-36-15,1 0-39 16,0 0-4-16,3 0-61 16,-4 0-78-16</inkml:trace>
  <inkml:trace contextRef="#ctx0" brushRef="#br0" timeOffset="57099.6963">15647 8768 78 0,'0'0'242'0,"0"0"-86"16,0 0-26-16,0 0 14 15,0 0 25-15,0 0-31 16,0 0-83-16,-9-5 7 15,-13 20-28-15,-5 4 46 16,-1 0-37-16,7 1-24 16,4-3 18-16,5-1-37 15,11-4 0-15,1 0-1 0,10-2-1 16,18 0 2-16,5-3 0 16,5 3 5-16,-4-4-18 15,-7 2 13 1,-8 2 0-16,-10 0-4 0,-6 2-13 15,-3 2 14-15,-1 4 3 16,-20 0 0-16,-4 2-8 16,-3-1 31-16,2 1-21 15,6-6-2-15,8-4 18 16,8-5-39-16,4-5 21 16,10 0-137-16,22-8 8 15,5-16-316-15</inkml:trace>
  <inkml:trace contextRef="#ctx0" brushRef="#br0" timeOffset="57254.1713">15866 9032 673 0,'0'0'274'16,"0"0"-225"-16,0 0 64 16,-34 89-54-16,31-65-50 15,3 0-9-15,0-5 0 16,17-13-295-16,6-6-390 15</inkml:trace>
  <inkml:trace contextRef="#ctx0" brushRef="#br0" timeOffset="57679.6645">16193 8805 733 0,'0'0'126'16,"0"0"-96"-16,0 0-6 15,0 0 123-15,0 0-76 16,0 0-38-16,4 85 37 16,-4-61-68-16,2-3 27 15,1-4-22-15,1-5 17 16,4-4-27-16,2-8 3 15,8 0 0-15,2-6 24 0,2-13-24 16,3-1 0-16,-4-1 0 16,-5 6 22-16,-6 5-24 15,-4 6 2-15,-6 4 0 16,0 0 20-16,0 0-20 16,0 9 0-16,0 8 12 15,0 11 1-15,-2 0 15 16,1 0-28-16,1 2 1 15,0-5-10-15,0-4 24 16,0-4-15-16,0-7 0 0,13-4-98 16,2-6-81-1,7-4-216-15</inkml:trace>
  <inkml:trace contextRef="#ctx0" brushRef="#br0" timeOffset="58113.494">16688 8816 482 0,'0'0'239'16,"0"0"-152"-16,0 0 15 16,0 0 48-16,0 0-83 15,0 0 3-15,2-5-70 16,-13 13 6-16,-7 6 24 0,2 3-20 15,0 2 34 1,2 2-17-16,8-1-16 0,0-3 4 16,6-4-15-16,0 0 0 15,0 0-8-15,2 2 17 16,8-2-9-16,2 3 0 16,-4-1 18-16,0-1-18 15,-3 3 0-15,-4-4 0 16,-1 0-9-16,0-2 14 15,0-2-5-15,-1 0 0 16,-5-3 12-16,-1 0-13 16,2-3 1-16,4-1 0 15,1-2-2-15,0 0 11 16,0 0-9-16,0 0 0 0,0 0-41 16,3-4 13-16,11-6-149 15,4-2-231-15</inkml:trace>
  <inkml:trace contextRef="#ctx0" brushRef="#br0" timeOffset="58929.1789">16798 8869 600 0,'0'0'180'0,"0"0"-55"0,0 0 20 16,0 0-12-16,0 0-75 16,0 0-16-16,-17-16-5 15,8 16-23-15,-4 7 15 16,-1 10-11-16,-1 3-4 16,-2 5 43-16,4 5-56 15,0 1 34-15,4 0-28 16,4-2 15-16,5-3-25 15,0-5 3-15,3-2 0 16,12-9-15-16,6-1 13 16,6-9-4-16,0 0 3 15,2-4-53-15,-5-9 48 16,-10 3-17-16,-8 2 25 0,-6 2-15 16,0 4 15-16,-11-1 0 15,-13 3-4-15,-2 0 21 16,-3 0-2-16,5 5-9 15,8 2-5-15,7 1 0 16,4-1-1-16,5-1 0 16,0-2-45-16,26 0-95 15,7-4-166-15</inkml:trace>
  <inkml:trace contextRef="#ctx0" brushRef="#br0" timeOffset="59139.9447">17071 9097 818 0,'0'0'120'15,"0"0"-78"-15,0 0 63 16,0 0 53-16,3 80-96 16,-7-44-11-16,-11 3-9 15,-3-1-35-15,-3-2 11 16,1-6-18-16,0-6-12 15,2-5-55-15,3-9-288 16</inkml:trace>
  <inkml:trace contextRef="#ctx0" brushRef="#br0" timeOffset="61492.5072">17780 8874 804 0,'0'0'128'0,"0"0"42"0,0 0-109 16,0 0 13-1,0 0-21-15,0 0-44 0,-83-5 43 16,58 20-37-16,2-1-7 16,5 1 23-16,9-3-24 15,6 0-7-15,3 1 0 16,6 1 18-16,18 0-22 16,7-2 4-16,6 1 0 15,-2-4-6-15,-5 3 22 16,-12 0-16-16,-8-2 0 15,-10 4 3-15,0 4-3 16,-2-2 0-16,-18 3 3 16,-6 0 12-16,-2 0-10 15,1-4 10-15,4-2 1 0,8-3 8 16,4-6-27 0,5-1 3-16,3-3-3 0,3 0-3 15,0 0-93-15,0 0-35 16,7-3-267-16</inkml:trace>
  <inkml:trace contextRef="#ctx0" brushRef="#br0" timeOffset="62730.833">18121 8886 343 0,'0'0'378'0,"0"0"-226"16,0 0-20-16,0 0 3 15,0 0-18-15,0 0-79 16,0-19 11-16,0 36-43 15,0 5 23-15,0 3 11 16,0-3-36-16,0-2 20 16,10-7-24-16,8-6 3 15,4-6-6-15,5-1 13 0,4-4-10 16,0-14 0-16,-4-2 8 16,-6 1-11-16,-8 6 3 15,-7 7 0-15,-3 3 2 16,-3 3 2-16,0 0-4 15,0 8 0-15,-4 15 12 16,-8 8-7-16,-1 4 8 16,4-1-11-16,4-3 25 15,5-5-23-15,0-4-4 16,2-8 0-16,13-4-7 16,5-7-33-16,3-3-75 15,0-1-137-15,-3-15-317 16</inkml:trace>
  <inkml:trace contextRef="#ctx0" brushRef="#br0" timeOffset="62887.5606">18472 9099 820 0,'0'0'131'0,"0"0"-41"16,0 0 109-16,0 0-107 16,-16 82-83-16,12-64 5 15,3 1 21-15,1-5-35 16,0-8-40-16,9-6-136 15,6 0-363-15</inkml:trace>
  <inkml:trace contextRef="#ctx0" brushRef="#br0" timeOffset="63464.8632">18861 8894 155 0,'0'0'396'0,"0"0"-387"0,0 0 46 16,0 0 51-16,0 0 10 16,0 0-1-16,-1 0-50 15,1 0 7-15,-3 0 21 16,-6 4-67-16,-5 1 37 15,-3 7-22-15,-3 1-27 16,-1 1 59-16,4 0-58 16,6 0 13-16,6-1-15 15,5-1 1-15,0 1-14 16,17 0 0-16,6 0 6 0,3-1-8 16,-1 2 7-16,-1 2-5 15,-8 2 0-15,-2 2 8 16,-9 1-9-16,-5 1 1 15,-3-3 0-15,-17 3 2 16,0-7 13-16,1-3-14 16,5-5-1-16,6-7 20 15,7 0-42-15,1-9 22 16,7-18-139-16,22-7-69 16,6-2-418-16</inkml:trace>
  <inkml:trace contextRef="#ctx0" brushRef="#br0" timeOffset="63818.8352">19261 8852 660 0,'0'0'329'0,"0"0"-248"16,0 0 22-16,0 0-14 15,-91 0-60-15,70 17 35 16,3 0-42-16,2 3-15 15,6 1 14-15,8-4-20 16,2-2-1-16,0-1 0 16,12-1 13-16,6-2-13 15,3-1 0-15,0 0 1 0,-1 1-9 16,-4 0 8 0,-5 3 0-16,-6 3-5 0,-5 2 29 15,0 3-24-15,-5 2 31 16,-14 3-27-16,-3 2 44 15,-3 1-37-15,0-2 30 16,6-6-38-16,7-8 15 16,10-9-36-16,2-5-19 15,17-2-97-15,13-22-59 16,6-3-553-16</inkml:trace>
  <inkml:trace contextRef="#ctx0" brushRef="#br0" timeOffset="63962.8529">19409 9190 854 0,'0'0'211'0,"0"0"-143"16,0 0 60-16,0 0-98 15,-63 79 5-15,61-66-35 16,2-5 0-16,14-5-105 16,10-3-319-16</inkml:trace>
  <inkml:trace contextRef="#ctx0" brushRef="#br0" timeOffset="64364.4777">19903 8908 693 0,'0'0'237'15,"0"0"-88"-15,0 0-72 16,0 0 5-16,0 0-38 16,0 0-7-16,-47 20 28 15,29-4-50-15,6-1 5 16,2-1-20-16,9 0 22 16,1 2-25-16,0-2 3 15,6 0 0-15,11 1 7 16,3 1-7-16,-1-3 0 15,-3-1-3-15,-5 0 16 0,-7 3-16 16,-4 0 3 0,-1 4 0-16,-20-1 25 0,-7 2-13 15,-2 0 30-15,6-3-20 16,5-3-5-16,7-7-15 16,9-2-2-16,3-5-38 15,10 0-27-15,20-14-108 16,9-10-196-16</inkml:trace>
  <inkml:trace contextRef="#ctx0" brushRef="#br0" timeOffset="64733.1857">20363 8915 821 0,'0'0'184'0,"0"0"-136"15,0 0 46-15,0 0 12 16,0 0-56-16,0 0 51 16,-70 79-79-16,43-47 29 15,2 2 4-15,4 0-43 16,3 0 23-16,11-5-35 16,7 0 11-16,0-2-17 15,9-8 13-15,13-2-7 16,5-12 0-16,3-5-32 0,-3 0 4 15,-2-13-21-15,-4-4-12 16,-10-3 59-16,-9 5-9 16,-2 2 11-16,-2 3 0 15,-18 6 1-15,-7 4-1 16,-4 0 0-16,-5 14 0 16,-4 9-16-16,1 5 5 15,-1 9-136-15,-3 6-324 16</inkml:trace>
  <inkml:trace contextRef="#ctx0" brushRef="#br0" timeOffset="66348.0278">20905 9343 795 0,'0'0'276'15,"0"0"-236"-15,0 0-33 16,0 0 65-16,0 0-7 16,0 0-11-16,0 0-20 0,-73 73-22 15,52-45 2 1,0-3-14-16,3 1-18 0,7-6-16 16,6-6-202-16,2-10-419 15</inkml:trace>
  <inkml:trace contextRef="#ctx0" brushRef="#br0" timeOffset="67080.758">21233 8961 542 0,'0'0'305'15,"0"0"-207"-15,0 0-12 16,0 0 2-16,0 0 15 16,0 0-30-16,0-2-64 15,-6 21 51-15,-9 5-30 16,3 5-3-16,-1 3 27 0,7 1-48 15,3-1 18 1,3 0-16-16,1-6 9 0,19-2-9 16,5-6-8-16,5-6 0 15,0-9-4-15,2-3-3 16,-5 0-26-16,-9-8 6 16,-9-3-11-16,-9 2 27 15,0 0 11-15,-6 1 0 16,-14 1-10-16,-3 5 14 15,-1 2-4-15,0 0 0 16,8 0 13-16,4 0-20 16,6 0 7-16,6 0-19 15,0 0-44-15,8 0-156 16,15-1-74-16,9-16-421 0</inkml:trace>
  <inkml:trace contextRef="#ctx0" brushRef="#br0" timeOffset="67463.8328">21562 8983 883 0,'0'0'164'16,"0"0"-51"-16,0 0-51 16,0 0 22-16,0 0-60 15,0 0-19-15,47-7 9 0,-26 17-3 16,-7 6-11-1,-3 1 0-15,-9 3 11 0,-2 0-5 16,-2 1 13-16,-11-4-2 16,2-3 28-16,5-4-45 15,3-3 14-15,3-1-14 16,0 0 19-16,5-1-21 16,10 1 2-16,4 0 0 15,0 1-11-15,-5 0 25 16,-5 1-14-16,-6 4 0 15,-3 5 7-15,0 3-14 16,-15 3 7-16,-3 1 0 16,2-3-10-16,1-3 23 15,6-8-13-15,9-4 0 0,0-6-112 16,9-3-58-16,16-14-306 16</inkml:trace>
  <inkml:trace contextRef="#ctx0" brushRef="#br0" timeOffset="67606.7717">21815 9297 624 0,'0'0'451'0,"0"0"-349"15,0 0 113-15,-54 86-196 16,44-60 49-16,2 3-46 16,0-3-22-16,8-4 0 15,0-5-157-15,8-11-281 16</inkml:trace>
  <inkml:trace contextRef="#ctx0" brushRef="#br0" timeOffset="68231.8302">22025 8954 154 0,'0'0'584'16,"0"0"-505"-16,0 0 68 16,0 0-17-16,0 0 20 15,0 0-51-15,22-15-73 0,-28 20 40 16,-13 15-29-1,-7 6-9-15,0 6 39 0,1 6-60 16,5 1 26 0,5 0-19-16,9 0 4 0,6-1-11 15,0-4-7-15,19-4 0 16,7-10-2-16,7-9 4 16,2-11-4-16,1-3-15 15,-3-16-64-15,-8-5 31 16,-11 4-4-16,-11 4 32 15,-3 3 9-15,-4 5 5 16,-19 2 8-16,-4 4 0 16,-1 2 12-16,4 0-9 15,5 0-3-15,10 0 5 0,7 2-10 16,2-2-15 0,11 0-101-16,17-2-62 0,7-12-275 15</inkml:trace>
  <inkml:trace contextRef="#ctx0" brushRef="#br0" timeOffset="68582.9258">22299 9072 309 0,'0'0'794'16,"0"0"-677"-16,0 0 4 16,0 0-16-16,0 0-65 15,0 0 16-15,-19 20-45 16,19 2-11-16,0 1 19 0,0-3-12 15,16-5-7-15,6-5 0 16,5-7 0-16,5-3-9 16,-1-1-15-16,-4-17-30 15,-4-3 45-15,-6 2-13 16,-6 0 22-16,-3 2-6 16,-6 3 23-16,-2 6-17 15,0 2 8-15,0 4-2 16,0 2 37-16,0 0-36 15,0 12-7-15,-4 8 15 16,-4 2-2-16,-1 1-4 16,3 0-9-16,5 1 0 15,-1-4-11-15,2-1-26 16,0-7-66-16,5-4-137 0,4-7-536 16</inkml:trace>
  <inkml:trace contextRef="#ctx0" brushRef="#br0" timeOffset="68879.8611">22701 9375 901 0,'0'0'179'0,"0"0"-71"16,-70 75-13-16,49-53-49 15,7-5-17-15,7-3-29 16,7-9-22-16,0-5-172 15,13 0-501-15</inkml:trace>
  <inkml:trace contextRef="#ctx0" brushRef="#br0" timeOffset="69398.7819">22969 9040 534 0,'0'0'346'0,"0"0"-188"16,0 0-23-16,0 0-41 0,0 0 13 15,0 0-68-15,-12 0-10 16,-3 19 36-16,-1 4-53 16,-3 5 29-16,-2 2 0 15,4 4-31-15,1 2 31 16,7-2-41-16,5-3 1 16,4-3-4-16,0-7 13 15,13-6-10-15,6-5 0 16,3-9-32-16,3-1 3 15,-4 0-42-15,-2-11-9 16,-6-1 61-16,-4-2-11 16,-8 3 30-16,-1-1 0 15,0 3 10-15,-8 2-11 16,-7 4 1-16,-2 1 0 0,2 2 28 16,1 0-23-16,6 0 2 15,2 2-7-15,4 2-7 16,2-4-4-16,0 0-42 15,19 0-57-15,7-12-182 16,10-11-505-16</inkml:trace>
  <inkml:trace contextRef="#ctx0" brushRef="#br0" timeOffset="69714.0939">23283 9034 549 0,'0'0'393'0,"0"0"-273"0,0 0-35 16,0 0 23-16,0 0-16 16,0 0-74-16,-84 31 16 15,84-21-34-15,0 0 2 16,0-1 1-16,12-1 1 16,12 0-4-16,1 0 0 15,2 0-5-15,-8 1 1 16,-5 5-13-16,-10 2 17 15,-4 3-12-15,0 1 27 16,-21 3-15-16,-4-1 44 16,-3 2-35-16,5-7 33 15,4-4-42-15,8-6 14 0,10-6-29 16,1-1-48-16,3-4-96 16,16-10-322-16</inkml:trace>
  <inkml:trace contextRef="#ctx0" brushRef="#br0" timeOffset="69873.6656">23403 9397 957 0,'0'0'213'16,"0"0"-147"-16,0 0 38 16,-85 59-26-16,73-50-64 15,9 0-14-15,3-2-8 16,0-7-179-16,12 0-366 0</inkml:trace>
  <inkml:trace contextRef="#ctx0" brushRef="#br0" timeOffset="70419.6112">23873 8993 179 0,'0'0'869'0,"0"0"-791"16,0 0 42-16,0 0-10 16,0 0-28-16,0 0 9 15,-83 86-67-15,60-54 19 16,5 4 1-16,0 2-41 16,8-2 30-16,4 1-33 15,6-5 1-15,0-6-2 16,8-6 6-16,14-9-10 15,6-9-1-15,3-2-61 0,-1-3 28 16,-6-12-50 0,-8 0 32-16,-11 1 56 0,-5 2-15 15,0 0 16-15,-17 0 0 16,-6 6 1-16,-3 1 33 16,1 5-11-16,0 0-16 15,2 0 13-15,2 13-6 16,5-2-14-16,6 0 0 15,8-1 14-15,2-3-34 16,0-3-11-16,19-4-50 16,7 0-45-16,4-1-324 15</inkml:trace>
  <inkml:trace contextRef="#ctx0" brushRef="#br0" timeOffset="70830.1658">24113 9099 680 0,'0'0'176'16,"0"0"-27"-16,0 0-18 15,0 0-11-15,0 0-58 16,0 0 16-16,0 0-25 16,38-41-10-16,-38 42 30 15,-13 12-67-15,-6 8 27 16,-2 3 11-16,2 4-40 0,0 3 35 15,4 1-38-15,7 0 13 16,8-4-19-16,0-3 13 16,0-7-8-1,13-3 0-15,4-8-24 0,4-7 19 16,1 0-57-16,-1 0-5 16,-5-14 52-16,-5 2-43 15,-8-1 58-15,-3 2-6 16,0 4 19-16,-9 2-18 15,-6 3 5-15,-3 2 0 16,3 0 15-16,2 0 0 16,4 7-15-16,4 0 0 15,5-2-46-15,0 0-29 16,9-4-82-16,12-1-275 0</inkml:trace>
  <inkml:trace contextRef="#ctx0" brushRef="#br0" timeOffset="71280.352">24469 8919 565 0,'0'0'192'15,"0"0"-161"-15,0 0 159 0,0 0-80 16,0 0-5-16,84 17-17 16,-66-3-78-16,-3 5 41 15,-2 2-38-15,-4 1-4 16,-4 2 21-16,-5-1-15 16,0 0-5-16,0-1 28 15,-8 2-38-15,-4-5 32 16,2-1-21-16,3-1-11 15,4-3 6-15,3 0 9 16,0-1-15-16,0-1 0 16,0 2 4-16,7 1-11 15,-1 6 7-15,0-1 0 0,-6 4-1 16,0 3 2-16,0-1-1 16,-12 3 0-16,-6 4 19 15,-8 2-28-15,-2 4 9 16,-1 2 0-16,-4 0-1 15,3-2-44-15,-11-4-135 16,-2-3-532-16</inkml:trace>
  <inkml:trace contextRef="#ctx0" brushRef="#br0" timeOffset="83254.2357">22738 6636 646 0,'0'0'184'0,"0"0"-176"16,0 0 22-16,0 0-30 15,-21 82 12-15,21-58 13 16,0 3 44-16,0 0-58 0,0 1-11 16,6 0 0-1,5-5 24-15,4-3-53 0,11-13-8 16,4-7-164-16,5-7-192 15</inkml:trace>
  <inkml:trace contextRef="#ctx0" brushRef="#br0" timeOffset="83566.6737">23089 6715 596 0,'0'0'127'15,"0"0"-111"-15,0 0 36 0,0 0 17 16,0 0-48 0,-69 85 8-16,69-68-29 0,20-2 7 15,10-3-13-15,9-7 21 16,0-5-1-16,0 0 31 16,-2-13-44-16,-11-3 25 15,-7-1-26-15,-10 2 3 16,-7 1 11-16,-2 3 4 15,-2 0-18-15,-15 4 0 16,-8 5 7-16,-8 2-19 16,-6 2 12-16,-4 17-84 15,1 7-3-15,1 2-112 16,7 3-257-16</inkml:trace>
  <inkml:trace contextRef="#ctx0" brushRef="#br0" timeOffset="83832.4687">22632 7183 638 0,'0'0'226'0,"0"0"-189"15,97-37-21-15,-42 25 29 16,12-2-34-16,6-2 11 0,5 4-11 15,4 1 14 1,0 4-23-16,-1 3-2 16,-8 1 0-16,-9 3-16 15,-16 0 16-15,-15 3-119 16,-20 9-32-16,-13 2-220 0</inkml:trace>
  <inkml:trace contextRef="#ctx0" brushRef="#br0" timeOffset="84234.9126">22966 7431 621 0,'0'0'204'0,"0"0"-176"16,0 0-13-16,0 0 5 15,0 0 9-15,81-11-29 16,-68 11 10-16,-5 4-19 16,-6 8 9-16,-2 1 0 15,0 2-13-15,-11-4 1 16,0 0 9-16,1-5 3 16,5-1 0-16,5-2-1 15,0 0 2-15,0 1-1 16,0 0 0-16,12 4 16 15,-1 0-15-15,-4 1-1 16,-2 0 1-16,-5 2-10 0,0 0 9 16,-11 4 0-16,-11-1 21 15,-3 0-9-15,5-3 58 16,7-4-57-16,8-4-11 16,5-3-4-16,9-3-35 15,24-19-139-15,13-8-275 16</inkml:trace>
  <inkml:trace contextRef="#ctx0" brushRef="#br0" timeOffset="84617.2558">23524 7374 695 0,'0'0'180'0,"0"0"-50"0,0 0-38 16,0 0 5-16,0 0-49 15,0 0-28-15,-36 0-2 16,24 17-12-16,-4 9-6 16,1 6 6-16,0 5 19 15,0 1-24-15,3 1-1 16,3 0 0-16,6-9 8 16,3-5 2-16,0-5-10 15,16-11 0-15,6-5 20 16,1-4-16-16,4 0-4 15,-1-11-6-15,-7-6-5 16,-6 0-11-16,-8 0 22 16,-5 2-5-16,0 1-18 15,-18 4 23-15,-5 3-11 0,-6 7-11 16,-3 0 14-16,-11 8-49 16,-6 15-10-16,-5 0-42 15,-4 5-166-15,-11 3-305 16</inkml:trace>
  <inkml:trace contextRef="#ctx0" brushRef="#br0" timeOffset="86754.8881">9145 9546 546 0,'0'0'86'0,"0"0"-22"16,0 0 31-16,0 0-59 16,0 0 70-16,0 0 7 15,0 0-76-15,-60 13 2 16,60-11-39-16,22 1 0 16,22-2-4-16,25-1 7 15,27 0-3-15,27 0 0 16,19-8-80-16,2-3-128 15,-1-3-218-15</inkml:trace>
  <inkml:trace contextRef="#ctx0" brushRef="#br0" timeOffset="92613.7528">7239 9832 191 0,'0'0'38'0,"0"0"54"16,0 0-22-16,0 0 33 0,0 0 72 16,0 0-15-16,0 0-59 15,0 0-94-15,-28 0 41 16,28 0-32-16,0 0-12 15,16 0 31-15,16-7-32 16,15-1 50-16,11-5-31 16,11-2-9-16,13-2-2 15,3 0-11-15,-2 0-4 16,-8 3 1-16,-12 2-99 16,-16 6 6-16,-17 4 19 15,-21 2-89-15,-9 0-67 16,-16 12-55-16</inkml:trace>
  <inkml:trace contextRef="#ctx0" brushRef="#br0" timeOffset="92799.8949">7212 9902 532 0,'0'0'331'0,"0"0"-331"16,0 0 0-16,127 0-12 15,-60-12 34-15,18 0-22 16,16-5 0-16,14-3 4 16,18-3-19-16,1-9-114 15,-1-1-375-15</inkml:trace>
  <inkml:trace contextRef="#ctx0" brushRef="#br0" timeOffset="97136.2358">8775 10842 423 0,'0'0'465'0,"0"0"-362"0,0 0-35 16,0 0-56-16,0 0 1 16,0 0-4-1,0 0 1-15,75-20-10 0,-42 17 0 16,-5 3-106-16,-4 0-114 15,-14 13-105-15</inkml:trace>
  <inkml:trace contextRef="#ctx0" brushRef="#br0" timeOffset="97296.9192">8801 11076 572 0,'0'0'103'0,"0"0"-68"0,0 0 19 15,0 0 37-15,0 0-7 16,0 0 46-16,27 14-95 15,14-28-33-15,5 2 8 16,5 4-10-16,-4 3-15 16,-9 5-174-16,-7 0-229 15</inkml:trace>
  <inkml:trace contextRef="#ctx0" brushRef="#br0" timeOffset="98251.3415">9748 10563 556 0,'0'0'180'0,"0"0"-73"15,0 0-105-15,0 0 14 16,0 0 32-16,0 0 57 15,-66 88-30-15,41-52-64 16,1 0 32-16,8-8-43 16,10-5 13-16,6-7-27 15,0-3 21-15,9-2-7 16,9 1 0-16,7-2 11 16,-2 3-13-16,-4 2 2 15,-5 3 0-15,-9 3-9 16,-5 4 9-16,0 4 0 15,-18 0 0-15,-4 2 5 16,-1-5 9-16,2-5-14 16,8-2 0-16,3-6 26 15,5-5-26-15,4-2 0 0,1-4 0 16,1-2 3 0,23 0-11-16,6 0 8 0,6-5-3 15,0-9-43-15,-1-3-153 16,-5-3-104-16</inkml:trace>
  <inkml:trace contextRef="#ctx0" brushRef="#br0" timeOffset="98461.9202">10110 10667 1008 0,'0'0'107'0,"0"0"-107"16,0 0 8-16,0 0 24 16,-20 80-24-16,20-45 19 15,0 0-27-15,0-2 16 16,8-8-41-16,7-9-77 16,-1-10-274-16</inkml:trace>
  <inkml:trace contextRef="#ctx0" brushRef="#br0" timeOffset="98631.7866">10312 10749 585 0,'0'0'314'0,"0"0"-280"16,0 0 60-16,0 81 2 16,-2-48-29-16,-1-2-63 15,3 0-2-15,0-8 1 16,0-3-3-16,0-9-118 15,8-11-328-15</inkml:trace>
  <inkml:trace contextRef="#ctx0" brushRef="#br0" timeOffset="101702.5691">10886 11018 604 0,'0'0'255'15,"0"0"-110"-15,0 0-64 16,0 0-20-16,0 0-57 16,0 0 11-16,0 0-15 15,49-26-10-15,-18 20-29 16,4-1-243-16,-4 0-321 16</inkml:trace>
  <inkml:trace contextRef="#ctx0" brushRef="#br0" timeOffset="101854.2059">11162 10984 737 0,'0'0'156'0,"0"0"-134"15,0 0 29-15,0 0 3 16,0 0-41-16,0 0-2 16,88-26-11-16,-49 16-16 15,5 1-187-15,-3 0-163 16</inkml:trace>
  <inkml:trace contextRef="#ctx0" brushRef="#br0" timeOffset="101977.5867">11557 10933 527 0,'0'0'100'0,"0"0"-28"16,0 0 39-16,0 0-105 16,0 0 8-16,84-5-14 15,-56-13-237-15</inkml:trace>
  <inkml:trace contextRef="#ctx0" brushRef="#br0" timeOffset="102249.6126">12285 10674 865 0,'0'0'217'0,"0"0"-134"16,0 0-83-16,0 0 15 16,0 0 49-16,0 0 3 15,49 67-56-15,-35-40 23 16,0 1-21-16,-3-2-12 16,-3-1 1-16,-1-4 8 15,-3-6-20-15,-1-6-45 16,3-9-120-16,2 0-203 15</inkml:trace>
  <inkml:trace contextRef="#ctx0" brushRef="#br0" timeOffset="102621.7152">12723 10568 593 0,'0'0'284'0,"0"0"-209"16,0 0 39-16,0 0-3 16,-104 70-24-16,82-57-62 15,7 0 30-15,6-3-44 16,3 2-7-16,6-2-4 16,0 0 7-16,6 2-7 0,10-3 0 15,5 2 0 1,1 0 1-16,-2 1 10 0,-4 1-11 15,-5 1 0 1,-5 3 13-16,-6 2-25 0,0 4 26 16,-2 2-10-16,-16 0 54 15,-7-3-47-15,-2-1 34 16,2-3-28-16,3-1-6 16,8-7 13-16,5-3-24 15,6-4-11-15,3-3-38 16,0 0-125-16,0 0-195 15</inkml:trace>
  <inkml:trace contextRef="#ctx0" brushRef="#br0" timeOffset="103651.369">13092 10718 886 0,'0'0'214'16,"0"0"-181"-16,0 0-21 0,0 0-12 16,0 0 29-1,0 0 9-15,9 92 18 0,-9-52-49 16,-11 3 1-16,-3 0 2 15,3-4-10-15,5-6-62 16,6-12-241-16</inkml:trace>
  <inkml:trace contextRef="#ctx0" brushRef="#br0" timeOffset="104114.749">13395 10639 842 0,'0'0'109'0,"0"0"-99"15,0 0 69-15,0 0 9 16,0 0-43-16,0 0 28 16,61-10-50-16,-55 24-6 15,-2 5 7-15,-4 3-20 16,0 1 8-16,-6 2-6 16,-10-1-3-16,1-4 40 0,2-3-43 15,4-5 0 1,3-4-1-16,4-4 6 0,2-2-5 15,0 1 0-15,0 4 3 16,8 0-3-16,6 6 0 16,0-1 0-16,4 4-6 15,-3-1 21-15,2-1-15 16,-1 2 0-16,0-2 1 16,-3-3-14-16,2-5-32 15,0-6-143-15,1-1-264 16</inkml:trace>
  <inkml:trace contextRef="#ctx0" brushRef="#br0" timeOffset="104368.6505">13747 10668 951 0,'0'0'161'15,"0"0"-129"-15,0 0 26 16,0 0-5-16,0 0 3 16,0 0 14-16,0 100-69 15,4-68 36-15,0 0-32 16,-1-6 12-16,0-6-7 16,0-5-10-16,1-5-30 15,0-4-52-15,-2-6-242 0,1 0-524 16</inkml:trace>
  <inkml:trace contextRef="#ctx0" brushRef="#br0" timeOffset="104626.0491">14054 10877 798 0,'0'0'124'0,"0"0"-78"0,0 0 82 16,-36 88-55-16,21-61-67 15,2-5 17-15,5-4-23 16,4-7-125-16,4-7-365 15</inkml:trace>
  <inkml:trace contextRef="#ctx0" brushRef="#br0" timeOffset="104999.5693">14219 10667 468 0,'0'0'155'0,"0"0"-100"15,0 0 60-15,0 0-26 16,93 1-5-16,-81 12 1 16,-6 4-82-16,-6 3 19 15,0 2 16-15,-9 0-27 16,-6-2 32-16,0-3-38 15,3-3-5-15,6-5 10 16,3 1 0-16,3-3-5 16,0 3 11-16,0 1-10 0,6 0 59 15,12-2-39-15,4 2 7 16,2-5-13-16,0-1-8 16,-4-1-10-16,-4-4-2 15,-2 0-7-15,-1 0-15 16,-3 0-196-16,-1-7-445 15</inkml:trace>
  <inkml:trace contextRef="#ctx0" brushRef="#br0" timeOffset="105564.7783">14301 10902 709 0,'0'0'77'16,"0"0"-42"-16,0 0-35 16,0 0 0-16,90-27-4 15,-63 19-88-15,4-4-198 16</inkml:trace>
  <inkml:trace contextRef="#ctx0" brushRef="#br0" timeOffset="105735.5017">14820 10873 522 0,'0'0'144'0,"0"0"-126"0,0 0 36 16,104-12-52-16,-73 6-2 15,0-2-19-15,-2 0-371 16</inkml:trace>
  <inkml:trace contextRef="#ctx0" brushRef="#br0" timeOffset="105895.1855">15347 10897 458 0,'0'0'407'0,"0"0"-392"0,0 0 8 16,0 0-13-16,90-29-10 15,-59 24-6-15,2-5-229 16</inkml:trace>
  <inkml:trace contextRef="#ctx0" brushRef="#br0" timeOffset="107716.7329">16166 10654 157 0,'0'0'231'0,"0"0"-83"15,0 0 0-15,0 0-28 16,0 0 9-16,0 0-25 16,0 0-38-16,22-55-9 15,-11 53-43-15,2 2-14 16,-2 0 0-16,-1 3 16 15,-1 11-17-15,-3 1 1 16,-5 7 0-16,-1 1-7 0,0 2 12 16,-5-1-5-16,-10-1 0 15,-2-5 0 1,-1-3 1-16,4-4-1 0,5-7 0 16,6-1 21-16,3-3-13 15,0 0-8-15,0 0 0 16,0 2 7-16,0 1-10 15,4 2 3-15,11 2 0 16,1 5 5-16,5-2 4 16,-1 4 6-16,2-3-15 15,0-4 22-15,4-2-26 16,-1-3 4-16,1-2-11 16,3 0-129-16,-5-11-280 15</inkml:trace>
  <inkml:trace contextRef="#ctx0" brushRef="#br0" timeOffset="108079.8432">16582 10592 804 0,'0'0'162'0,"0"0"-40"15,0 0-14-15,0 0-58 16,0 0 9-16,0 0-59 15,-21-10-1-15,21 21-13 0,12 5 23 16,2 1-9-16,-2 0 0 16,-1-3 11-16,-2 3-29 15,-1-4 18-15,-3-1 0 16,-2-3-7-16,-3-2 18 16,0-1-11-16,0 0 0 15,4 2 3-15,-3 0-3 16,-1 3 0-16,2 3 3 15,-2 1-9-15,0 5 12 16,0-1-6-16,0-2 0 16,-7-3 12-16,5-3-12 15,2-4 0-15,0-5-8 16,0-2-13-16,13 0-173 16,5-4-185-16</inkml:trace>
  <inkml:trace contextRef="#ctx0" brushRef="#br0" timeOffset="108279.1386">16915 10851 796 0,'0'0'265'16,"0"0"-260"-16,0 0 83 16,0 0 42-16,1 85-63 15,-5-60 15-15,-6 0-78 16,-6 1-3-16,-1 1 2 15,-3-2 8-15,-3-2-22 16,1-5-82-16,0-8-285 16</inkml:trace>
  <inkml:trace contextRef="#ctx0" brushRef="#br0" timeOffset="110752.5468">17426 10660 88 0,'0'0'474'0,"0"0"-314"0,0 0-60 16,0 0 4-16,0 0 23 16,0 0-58-16,-10-17 0 15,10 14-30-15,0 1-34 16,0-2 16-16,13 1-21 16,1 1 7-16,2 2-14 15,-2 0 14-15,-2 0-7 16,-1 0 0-16,-3 10 1 15,-4 3-7-15,-4 0 6 16,0 1-6-16,0 1-1 0,-12-1 14 16,3-1-4-16,-1-2-3 15,6-3 12-15,2-5-13 16,2-2 1 0,0 2 0-16,0-3-7 0,5 7 9 15,8-1-2-15,1 2 0 16,-2 3 14-16,-1 4-22 15,-5 5 8-15,-4 2 0 16,-2 3-7-16,0-1 13 16,-12 0-6-16,-4-2 0 15,-1-1 7-15,4-6 2 16,2-4-9-16,1-5 0 16,5-4-5-16,2 1 7 0,3-3-2 15,0 0 0 1,0 0-65-16,1-14-233 0,16-8-371 15</inkml:trace>
  <inkml:trace contextRef="#ctx0" brushRef="#br0" timeOffset="111060.5511">17832 10693 678 0,'0'0'220'0,"0"0"-183"16,0 0 43-16,0 0 18 15,0 0-46-15,0 0 39 16,0 44-58-16,0-19-23 15,0 1 16-15,0-1-15 16,0-2-11-16,0-4 0 16,0-2-6-16,0-4-12 15,2-7-158-15,4-6-267 16</inkml:trace>
  <inkml:trace contextRef="#ctx0" brushRef="#br0" timeOffset="113012.2869">18195 10965 613 0,'0'0'121'16,"0"0"-16"-16,0 0 77 16,0 0-65-16,0 0-10 15,0 0-43-15,0 0-59 16,-15-12 6-16,12 27-3 16,-3 6-4-16,1-1 15 0,-1 0-19 15,-1-2 0 1,4-5-3-16,3-5-68 0,0-8-142 15,12 0-224-15</inkml:trace>
  <inkml:trace contextRef="#ctx0" brushRef="#br0" timeOffset="113426.9139">18436 10706 803 0,'0'0'125'0,"0"0"-75"0,0 0 70 16,0 0-37-16,0 0-37 15,79-16-11-15,-61 27-33 16,-6 9 11-16,-5 5-6 16,-7 3-7-16,0 3 0 15,-8-2-6-15,-7-2 17 16,-2-6-11-16,8-6 0 15,3-6 5-15,6-5 0 16,0-4-5-16,3 0 0 16,17 0-9-16,1 0 24 15,1 0-15-15,-7 0 0 16,-5 0 4-16,-5 1-23 16,-5 14 19-16,0 1 0 15,-6 2 2-15,-15 3 7 16,-3-3-6-16,2 1-3 15,2-5 5-15,7-4-1 0,7-5-4 16,5-5 0-16,1 0-8 16,7-4-18-16,20-17-121 15,3-6-282-15</inkml:trace>
  <inkml:trace contextRef="#ctx0" brushRef="#br0" timeOffset="113751.92">18779 10743 802 0,'0'0'188'0,"0"0"-80"15,0 0-33-15,0 0 26 16,0 0-81-16,0 0-4 16,54-15-7-16,-46 31 5 15,-7 4-14-15,-1 5 0 16,0-1 3-16,-8-1-3 15,-6-3 2-15,3-4-2 16,4-6 0-16,2-3 21 16,5-4-19-16,0-1-2 15,0 1 9-15,12 2 23 16,6 1-27-16,2-4 4 16,-1 2-9-16,0-1 8 0,-2-3-11 15,-1 0 3 1,0 0-118-16,-1 0-216 0,0-7-563 15</inkml:trace>
  <inkml:trace contextRef="#ctx0" brushRef="#br0" timeOffset="113924.8428">19145 10917 708 0,'0'0'360'0,"0"0"-319"16,0 0 87-16,0 0-44 15,-27 75-29-15,18-53-46 0,-2 1 13 16,0 1-34-16,-1-1 12 16,-6-6-190-16,0-6-488 15</inkml:trace>
  <inkml:trace contextRef="#ctx0" brushRef="#br0" timeOffset="116655.6353">19637 10758 346 0,'0'0'139'0,"0"0"-86"16,0 0-24-16,0 0-29 15,0 0 7-15,0 0 5 16,0 0-11-16,-4-20-1 16,4 19 0-16,0 1 9 15,0 0-9-15,0-2 18 16,0 2-18-16,0 0 9 15,0 0-9-15,0 0 0 16,0 0-115-16,0 0-183 16</inkml:trace>
  <inkml:trace contextRef="#ctx0" brushRef="#br0" timeOffset="117082.7813">19637 10758 359 0,'-24'-6'175'0,"24"0"-50"16,0 3-73-16,0 0 58 15,0 3 56-15,0 0-83 16,0 0-56-16,0 12-7 16,0 9 13-16,0-1 19 15,0 1-16-15,0-3-24 16,7-6 13-16,7-5-22 15,7-5 11-15,3-2 16 0,4-3-25 16,-1-14 21-16,-5-2-26 16,-2 1 5-16,-9 2-1 15,-2 4-4-15,-4 4 0 16,-4 5 12-16,-1 2-10 16,0 1 26-16,0 0-28 15,2 0-1-15,1 8-5 16,0 7 12-16,2 5-5 15,-1 0 0-15,2-3 7 16,-3 0-6-16,3-5-2 16,-2 0 0-16,4-3-7 15,4-2 7-15,1-3-35 16,4-2-46-16,2-2-152 16,-1 0-105-16</inkml:trace>
  <inkml:trace contextRef="#ctx0" brushRef="#br0" timeOffset="117305.1285">20081 10775 677 0,'0'0'135'15,"0"0"26"-15,0 0 3 16,0 0-53-16,0 0-29 16,0 0-82-16,0 3 8 15,0 21 14-15,0 4-17 16,0 2-4-16,0-2-1 15,0-2 21-15,0-2-22 16,0-7 1-16,0-3-48 16,0-6-88-16,8-8-221 15,4 0-463-15</inkml:trace>
  <inkml:trace contextRef="#ctx0" brushRef="#br0" timeOffset="118995.2667">20450 10994 479 0,'0'0'243'0,"0"0"-130"15,0 0-26-15,0 0 58 16,0 0-48-16,0 0-23 16,0 0-61-16,0 5-3 15,-5 10 26-15,-2 3-35 16,-3 0 24-16,1 0-25 16,-1 1 0-16,4-2-5 0,2-4 5 15,4-7-89-15,0-6-184 16,3 0-379-16</inkml:trace>
  <inkml:trace contextRef="#ctx0" brushRef="#br0" timeOffset="122556.3397">20490 10740 443 0,'0'0'257'0,"0"0"-226"0,0 0-31 16,0 0 33-16,0 0-22 16,101-16 34-16,-82 20-35 15,1 12-5-15,-9 4 12 16,-7 2-13-16,-4 2 2 15,0 2 45-15,-16-1-28 16,-5-1 45-16,4-3-25 16,4-4-28-16,6-2 19 15,7-3-32-15,0-2 2 16,6-2-4-16,15 1 12 16,2-1-13-16,3 1 1 15,-4 0 0-15,-1 5 1 16,-10 2-1-16,-7 7 0 15,-4 6-1-15,-12 5 14 16,-20 6-13-16,-5 2 0 0,-7 0 10 16,0 1-21-1,2-7-147-15,-2-4-191 0</inkml:trace>
  <inkml:trace contextRef="#ctx0" brushRef="#br0" timeOffset="137243.9519">22842 10503 655 0,'0'0'126'15,"0"0"-70"-15,0 0 8 16,0 0 99-16,0 0-85 15,0 0-7-15,0 0-34 0,0 0-31 16,0-23-6 0,0 36 1-16,0 9 7 0,0 2 34 15,0-2-40-15,2 2-2 16,2-2 0-16,2 2 13 16,3-3-31-16,0-4 15 15,3-5-167-15,1-11-155 16,0-1-481-16</inkml:trace>
  <inkml:trace contextRef="#ctx0" brushRef="#br0" timeOffset="137518.2015">23190 10425 733 0,'0'0'170'15,"0"0"-115"-15,0 0 51 16,0 0-6-16,0 0-86 16,0 0 22-16,0 22 7 15,0-2-38-15,0 3 22 16,0-2-17-16,4 0-10 16,2-2 0-16,0 2 15 15,-1-4-32-15,-1-2-38 16,-2 0-93-16,-2 1-169 15,0-2-285-15</inkml:trace>
  <inkml:trace contextRef="#ctx0" brushRef="#br0" timeOffset="137804.4687">22881 10899 635 0,'0'0'47'0,"0"0"-3"16,0 0 2-16,0 0 66 15,0 0 47-15,0 0-95 16,36 24 6-16,-4-24 3 0,6-1-59 16,5-10 33-16,8 1-42 15,3-3 2-15,0 0-4 16,-2 1 11-16,-5 0-14 15,-6 4 0-15,-12 1 0 16,-9 5-5-16,-8 2-85 16,-10 0-91-16,-2 0-119 15,-2 8-68-15</inkml:trace>
  <inkml:trace contextRef="#ctx0" brushRef="#br0" timeOffset="138464.5943">22924 11214 577 0,'0'0'183'15,"0"0"-88"-15,0 0-66 16,0 0 139-16,0 0-83 16,0 0-54-16,90-51 4 15,-68 48-29-15,-1 3 12 16,-9 0-18-16,-5 0 7 15,-7 8-17-15,0 6 10 16,-8 4 0-16,-10 0 12 16,-3 0-7-16,2-4 19 0,7-2-24 15,7-2 13-15,2-3-12 16,3-1-1-16,0-2 0 16,17 3-6-16,2-2 17 15,0 1-11-15,-4 0 0 16,-2 0 2-16,-8 3-14 15,-5 1 12-15,0 3 0 16,-9-3-6-16,-10 5 25 16,-4-2-17-16,4-2 18 15,7-4-15-15,6-3 8 16,6-4-13-16,0 0-26 0,17-6-98 16,15-14-282-1</inkml:trace>
  <inkml:trace contextRef="#ctx0" brushRef="#br0" timeOffset="138833.5657">23485 11144 811 0,'0'0'173'0,"0"0"-64"15,0 0-34-15,0 0-33 16,0 0 47-16,0 0-61 15,-63 46-14-15,51-19 7 0,-1 4-13 16,4 1 18-16,0-1-14 16,6 0-8-16,-2-2 13 15,5-4-15-15,0-6-2 16,8-3 0-16,9-8 6 16,5-8-6-16,2 0 0 15,1-6-11-15,-4-10 10 16,-7-1-51-16,-5 0 39 15,-9 3 8-15,0 3-3 16,-11 4 7-16,-10 3 1 16,-4 4 0-16,-2 0 5 15,0 0-5-15,1 3 0 16,7 3-3-16,3 2-75 16,7-1-304-16</inkml:trace>
  <inkml:trace contextRef="#ctx0" brushRef="#br0" timeOffset="142354.306">6969 11785 511 0,'0'0'52'0,"0"0"-45"16,0 0 9-16,0 0 9 15,0 0 30-15,0 0 80 16,0 0-70-16,49 0-62 16,-12 0 53-16,4-5-43 15,2-2-11-15,2 2 52 16,-1-5-43-16,1 3-11 15,-3-1 0-15,-3 1 3 16,-10 3-5-16,-6 1 2 16,-8 1-13-16,-9 1 3 15,-4 1-55-15,-2 0 25 16,0 0 27-16,0 0-72 16,0 0 29-16,0 3-25 15,-2 3-48-15,-6-4-136 16</inkml:trace>
  <inkml:trace contextRef="#ctx0" brushRef="#br0" timeOffset="146836.7025">6177 13623 442 0,'0'0'85'16,"0"0"29"-16,0 0-36 15,0 0-59-15,0 0 95 16,0 0-83-16,0 0 15 16,0-40 41-16,0 39-65 15,0 1 26-15,0 0-9 16,0 0-31-16,0 0 4 0,0 0-12 16,0 0 0-16,1 6-15 15,7 7 33-15,1 4-18 16,0 0 0-16,1 2 12 15,-1 2-18-15,6-2 6 16,-3 3 0-16,3 0 3 16,0-1 10-16,0-6-13 15,1-1 0-15,5-6 10 16,1-2 1-16,7-3-8 16,5-3 2-16,3 0 23 15,4-2-20-15,3-12-8 16,0-1 0-16,-1-2 20 15,2 1-22-15,-4 1 2 16,0 0 0-16,-7 5-7 16,-6-1 15-16,-4 1-8 0,-7 2 0 15,-4 1 11-15,-6-1-14 16,-2 1 3-16,1 0 0 16,0-2 42-16,-3 1-41 15,-2 5 21-15,1-2-20 16,-2 4 15-16,0-1-16 15,0 2-1-15,0 0 0 16,0-1-10-16,1 1 16 16,-1 0-6-16,0 0 0 15,2 0-49-15,-2 0 12 0,1-2-56 16,-1 2-50 0,0-3-33-16,0 1-297 0</inkml:trace>
  <inkml:trace contextRef="#ctx0" brushRef="#br0" timeOffset="148781.2039">9176 13554 189 0,'0'0'47'0,"0"0"43"15,0 0-32-15,0 0-14 16,0 0-2-16,0 0 78 15,0-17-87-15,0 14-6 16,0 3-12-16,0-2-3 16,2 2 34-16,-2 0-42 15,1 0 8-15,2 0-20 16,3 0 13-16,6 10-5 16,3 2 5-16,3 5 4 0,2 0 17 15,-1 2-21-15,3 0-3 16,-1 1 32-16,3-3-23 15,3 2-9-15,0-2 2 16,1-2 13-16,2 1-16 16,1-5-1-16,-1-2 0 15,3-4-1-15,0-3 11 16,3-2-10-16,-2 0 0 16,4 0 14-16,-2-2-16 15,-1-6 2-15,-1-1 0 16,-3 1-10-16,-2-1 12 15,-1-1-2-15,-4 3 0 16,-5-4 13-16,2 2-13 0,0 0 0 16,-4-1 0-1,-1 0-6-15,-1 1 6 0,0 0 0 16,-3 1-1-16,-1 0 22 16,-1 1-24-16,-1 0 3 15,0 0 0-15,-1 2 13 16,-2-2 6-16,0 3-14 15,-1 0 2-15,-1 2 7 16,-1-1 0-16,0-1-1 16,-3 4-3-16,0-3 22 15,3 1-22-15,-1 2 2 16,-2 0-11-16,0 0 22 16,0 0-19-16,0 0-4 15,0 0 0-15,0 0-12 0,0 0 6 16,0 0 2-16,0 0-18 15,0 0-98-15,-5 0 23 16,-4 0-106-16,0 0-82 16</inkml:trace>
  <inkml:trace contextRef="#ctx0" brushRef="#br0" timeOffset="169659.793">10588 4114 489 0,'0'0'110'0,"0"0"-74"15,0 0 43-15,0 0 0 16,0 0-58-16,0 0 59 15,0 0 50-15,16 0-127 16,18 0 29-16,17 0-11 16,10-2-19-16,9-4 18 15,5 0-6-15,-1 1-14 16,-3 1 0-16,-9 0 20 16,-11 2-56-16,-14 1 36 15,-16 1-75-15,-12 0 8 16,-9 0-28-16,-8 0 61 15,-21 4 13-15,-17 7-16 0,-16 2-20 16,-14 2 13-16,-12 1 12 16,-7 4 23-16,-1-1 18 15,10 1 27-15,13-5 51 16,26-5-54-16,21-4 53 16,21-5-50-16,5-1-32 15,29 0 36-15,20 0-38 16,28-5 90-16,20-12-59 15,24-3-11-15,14-4-15 16,12-1-7-16,7 5-48 16,-14-7-164-16</inkml:trace>
  <inkml:trace contextRef="#ctx0" brushRef="#br0" timeOffset="199235.7999">697 9313 703 0,'0'0'49'16,"-34"98"-40"-16,26-48-9 15,8-13 1-15,0-15 30 16,12-10-30-16,12-11 3 16,6-1 12-16,2-8 20 15,3-19-34-15,-1-6 12 0,-3-4-12 16,-8-3 20-16,-7-1-22 16,-10 1 0-16,-6 2 4 15,0 10-8-15,-7 7 4 16,-8 14 0-16,0 7-4 15,-3 5-1-15,-3 21 5 16,0 8 0-16,-1 1 0 16,10-5 7-16,6-8-4 15,3-7-3-15,3-5 0 16,0-1 0-16,13-6-8 16,8 1 8-16,3-2-48 15,6 1-35-15,-3 2-230 16</inkml:trace>
  <inkml:trace contextRef="#ctx0" brushRef="#br0" timeOffset="199786.7885">977 11260 753 0,'0'0'30'0,"0"0"33"16,0 0 6-16,0 0-62 15,0 0 8-15,0 0 26 16,-76 115-35-16,76-76 24 15,0-5-29-15,15-10 25 0,5-7-21 16,-3-6 2-16,-3-7-7 16,1-4 4-16,-3-4 9 15,-2-20 26-15,-4-5-33 16,-3-7 0-16,-3 0 1 16,0-1-7-1,-12 3 0-15,-5 7-3 0,3 12 6 16,5 8-4-16,1 7 1 15,2 20-42-15,-5 16 22 16,5 14-96-16,0 11-9 16,6 2-137-16</inkml:trace>
  <inkml:trace contextRef="#ctx0" brushRef="#br0" timeOffset="200298.914">1135 12874 869 0,'0'0'77'0,"0"0"-77"16,-36 71 0-16,25-30 76 15,3-1-58-15,7-7 15 16,1-3-7-16,0-11-4 16,10-6-26-16,5-9 4 15,6-4 0-15,0-4-1 16,1-19 32-16,0-8-31 0,-8-5 0 16,-5 2-2-16,-9 3-6 15,0 10 8-15,-9 12-5 16,-6 9-18-16,-4 0 33 15,-5 18-10-15,6 14 0 16,-3 8-10-16,9 6 5 16,0 0-255-16,-3-10-478 15</inkml:trace>
  <inkml:trace contextRef="#ctx0" brushRef="#br0" timeOffset="274595.4858">7683 9709 271 0,'0'0'185'0,"114"1"-148"0,-32-1-23 15,13-4 23-15,11-11 2 16,13 0-35-16,4 0 62 16,-1 0-33-16,3 0-24 15,2 2 19-15,0 2-21 16,-3 1-4-16,-2 1-3 15,-6 2 7-15,-7-3-7 16,-9 3 0-16,-10 0 7 16,-17 0-4-16,-13 3 0 15,-19 2-3-15,-17 2 0 16,-15 0-17-16,-9 0-54 16,-10 0-128-16,-26 0-42 0</inkml:trace>
  <inkml:trace contextRef="#ctx0" brushRef="#br0" timeOffset="274993.3679">7795 9755 14 0,'0'0'676'16,"0"0"-650"-16,0 0-23 16,0 0-3-16,0 0 30 15,0 0-6-15,0 0 62 16,29 22-7-16,20-22-48 16,18 0 28-16,24-1-34 15,20-13 20-15,15-2 9 16,9-2-52-16,12 0 34 15,5 1-34-15,5-2 0 16,-1 2 13-16,4 0-15 16,-10 1 0-16,-9 2-5 15,-12 1 17-15,-16 3-15 16,-21 1 3-16,-18 5 0 0,-20 3-4 16,-15-1 10-1,-16 2-12-15,-12 0-23 0,-11 0-195 16,-9 0-171-16</inkml:trace>
  <inkml:trace contextRef="#ctx0" brushRef="#br0" timeOffset="351836.3054">19938 3442 119 0,'0'0'47'0,"0"0"-12"16,0 0-18-16,0 0 10 15,0 0 43-15,0 0-27 16,0 0-12-16,-46-17-1 0,41 15 29 16,-2-4 42-1,1 1-46-15,0 1 1 0,0-3 25 16,2 5-39-16,-1-1 42 15,2 2-11-15,2-2-62 16,-1 3 46-16,2 0-47 16,0-1 13-16,0-2-5 15,11-1 9-15,18-5-13 16,15-5-14-16,17-2 16 16,18-4 14-16,13 1-30 15,7-1 0-15,2 0-13 16,1-2 32-16,-6 2-20 15,-3 1 1-15,-9 2 0 16,-11 0-15-16,-10 5 15 16,-13-2-31-16,-14 6 15 0,-11 1-65 15,-14 5-49-15,-11 2 34 16,0 0-14-16,-21 0-9 16,-15 4-134-16</inkml:trace>
  <inkml:trace contextRef="#ctx0" brushRef="#br0" timeOffset="352187.8423">20074 3427 363 0,'0'0'74'0,"0"0"-58"0,0 0-1 16,0 0 41-16,0 0 19 15,0 0 86-15,-35 18-90 16,49-18-58-16,17 0 103 16,20-3-75-16,15-9 10 15,17-5 17-15,13 2-62 16,4-3 25-16,4 0-31 16,-1 3 0-16,-4 1-8 15,-7 2 22-15,-5 0-14 16,-7 4 0-16,-8-1 11 15,-11 3-21-15,-9 0 10 0,-13 3-25 16,-9 3 9 0,-10 0-78-16,-4 0-3 15,-5 0-30-15,-5 0-76 0,-6 0-187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7:14:11.343"/>
    </inkml:context>
    <inkml:brush xml:id="br0">
      <inkml:brushProperty name="width" value="0.05292" units="cm"/>
      <inkml:brushProperty name="height" value="0.05292" units="cm"/>
      <inkml:brushProperty name="color" value="#FF0000"/>
    </inkml:brush>
  </inkml:definitions>
  <inkml:trace contextRef="#ctx0" brushRef="#br0">4207 4755 334 0,'0'0'210'0,"0"0"-144"0,0 0 26 15,0 0-13-15,0 0 3 16,0 0 49-16,0 0-75 16,0 0 3-16,-8-6 3 15,8 6-53-15,0 0 21 16,0 0-30-16,0 0 9 15,0 0-23-15,12 0 14 16,18 0 0-16,13 0 0 16,8 0-159-16,4 2-75 15,-1-2-271-15</inkml:trace>
  <inkml:trace contextRef="#ctx0" brushRef="#br0" timeOffset="32853.2906">4051 17846 433 0,'0'0'143'0,"0"0"-98"0,0 0-37 16,93-34 14-16,-57 22 72 15,5 2-58-15,3 1-12 16,3-1-7-16,-2 3 3 16,-1 2-22-16,-4 0 2 15,-8 3-13-15,-7 2-3 16,-8 0-95-16,-9 0 0 16,-8 11-39-16,-3 6 25 15,-21-2 47-15,-15 3 21 16,-10 4 57-16,-8-1 27 15,-7 3 33-15,3-2 34 16,2 1 1-16,8-7-4 16,16-2 7-16,13-4-5 15,11-6-34-15,11-3 18 0,0-1-50 16,20 0-8 0,20 0 52-16,24 0-30 0,20-5 11 15,10-10-52-15,9 1 8 16,2 4-24-16,0 0-121 15,1-4-186-15</inkml:trace>
  <inkml:trace contextRef="#ctx0" brushRef="#br0" timeOffset="124252.931">18389 13143 112 0,'0'0'231'0,"0"0"-107"0,0 0-45 15,0 0-21 1,0 0 70-16,0 0-99 0,0 0 83 16,0 0-36-16,0-25-68 15,-7 30 25-15,0 10-9 16,-3 6-7-16,4 2 53 15,3-1-68-15,3-3 27 16,0-3-13-16,0-4 4 16,11-2-12-16,6-3-8 15,5-4 0-15,2-3 17 16,-2 0-2-16,1-11-15 16,-5-5 0-16,-8-2 23 15,-7-3-22-15,-3 1-1 16,0 0 0-16,-19 5-25 15,-2 8 21-15,-6 7 4 16,-3 0 0-16,3 19 10 16,4 10-38-16,11 6-81 0,10 0-221 15,2-2-371-15</inkml:trace>
  <inkml:trace contextRef="#ctx0" brushRef="#br0" timeOffset="125039.9895">16895 14176 588 0,'0'0'99'0,"0"0"-8"15,0 0-34-15,0 0 59 16,0 0-9-16,0 0-104 15,1-8 16-15,-1 41 17 0,0 7-17 16,0 1 9-16,0-2-16 16,0-1-12-16,0-3 0 15,0-4 28-15,0-5-65 16,-4-7-7-16,-6-6-175 16,-2-11-13-16,-2-2-252 15</inkml:trace>
  <inkml:trace contextRef="#ctx0" brushRef="#br0" timeOffset="125206.8204">16779 14380 602 0,'0'0'140'0,"0"0"-11"15,0 0-114-15,0 0 28 0,0 0-1 16,0 0 51-16,60 3-15 16,-16 3-74-16,9-4 3 15,3 0 1-15,3-2-8 16,0 0-38-16,-5 0-232 15,-8-7-189-15</inkml:trace>
  <inkml:trace contextRef="#ctx0" brushRef="#br0" timeOffset="125837.5406">15265 15478 600 0,'0'0'172'0,"0"0"9"16,0 0-129-16,0 0 37 16,0 0-58-16,0 0-16 15,-10 16 44-15,22 24-41 16,-1 9 4-16,-1-2-19 16,-6 2 23-16,-1-6-26 15,-1-4 0-15,-2-10-28 16,0-8-1-16,0-8-201 15,0-12-88-15,-2-1-104 16</inkml:trace>
  <inkml:trace contextRef="#ctx0" brushRef="#br0" timeOffset="126000.2868">15192 15634 582 0,'0'0'115'0,"0"0"-18"15,0 0-91-15,0 0 40 16,0 0-13-16,0 0 78 15,82 6-12-15,-28-3-99 16,11 0 30-16,7-3-30 16,7 2-19-16,-2-2-133 15,-7 0-315-15</inkml:trace>
  <inkml:trace contextRef="#ctx0" brushRef="#br0" timeOffset="126679.6634">14100 16663 695 0,'0'0'187'15,"0"0"-123"-15,0 0-61 16,0 0 149-16,-15 99-97 16,9-53-15-16,0 1-11 15,2 1-8-15,-1-1-15 0,2 0-6 16,2-4-9 0,-4-2-2-16,0-7-124 0,-6-12-182 15,-8-11-243-15</inkml:trace>
  <inkml:trace contextRef="#ctx0" brushRef="#br0" timeOffset="126834.6988">13834 16930 784 0,'0'0'159'16,"0"0"-135"-16,0 0 18 15,89 0 58-15,-31 0-92 16,16 0 14-16,19 0-22 15,7 0-88-15,0-3-618 16</inkml:trace>
  <inkml:trace contextRef="#ctx0" brushRef="#br0" timeOffset="131231.4815">12313 4367 408 0,'0'0'425'16,"0"0"-337"-16,0 0-48 16,0 0-37-16,0 0 18 15,0 0 32-15,0 106-30 16,8-64-19-16,-1-1 6 15,-1-5-10-15,-1-10-73 16,-5-9-121-16,0-10-148 16</inkml:trace>
  <inkml:trace contextRef="#ctx0" brushRef="#br0" timeOffset="131379.7794">12166 4560 757 0,'0'0'133'0,"0"0"-129"15,0 0-4-15,0 0 0 16,110 16 21-16,-68-6-24 16,9 0 3-16,2 1-157 15,-6-2-254-15</inkml:trace>
  <inkml:trace contextRef="#ctx0" brushRef="#br0" timeOffset="132796.7625">14755 5801 486 0,'0'0'261'15,"0"0"-182"-15,0 0-8 16,0 0 35-16,0 0-68 16,0 0 12-16,-10 0-28 15,10-2-7-15,0 2-29 16,0 0 14-16,11 0-80 16,6 0-17-16,-2 0-171 15,-3 2-201-15</inkml:trace>
  <inkml:trace contextRef="#ctx0" brushRef="#br0" timeOffset="133500.9064">16475 6774 769 0,'0'0'136'0,"0"0"-103"15,0 0-25-15,0 0 17 16,13 75 56-16,-2-38-78 15,1 1 29-15,2 0-32 16,-4 0-6-16,-3-4-3 16,-5-6-112-16,-2-9-134 15,-3-14-115-15</inkml:trace>
  <inkml:trace contextRef="#ctx0" brushRef="#br0" timeOffset="133665.4924">16344 7025 777 0,'0'0'121'0,"0"0"-98"0,95 3-22 16,-49-3 15-16,4 0-1 15,-3 0 2-15,-4 0-17 16,-3 0 0-16,-7 0-142 16,-18-8-288-16</inkml:trace>
  <inkml:trace contextRef="#ctx0" brushRef="#br0" timeOffset="134226.0961">14403 5752 820 0,'0'0'105'16,"0"0"-98"-16,15 109 12 16,-6-62 65-16,-2-2-80 15,1-3 14-15,-2-4-17 16,-2-6 10-16,-3-5-22 15,-1-6-129-15,0-11-140 16,-4-9-284-16</inkml:trace>
  <inkml:trace contextRef="#ctx0" brushRef="#br0" timeOffset="134376.9551">14376 6056 719 0,'0'0'31'0,"0"0"-31"15,0 0 2-15,115 26 4 16,-67-21 3-16,9 0-18 16,1-5-79-16,-2 1-546 15</inkml:trace>
  <inkml:trace contextRef="#ctx0" brushRef="#br0" timeOffset="137803.9093">16115 7707 456 0,'0'0'32'0,"0"0"-32"0,-52 75 65 15,37-37 2-15,6 6-24 16,3 7 27-16,3 4-43 16,1 4-8-16,2 2 21 15,0 5-40-15,5-4 32 16,10-3-8-16,4-3-22 16,3-3 14-16,2-3-16 15,4 0 7-15,2-5-11 16,4-4 11-16,9-7-7 15,6-5 0-15,10-10 15 16,5-5-21-16,6-8 6 16,-2-6-19-16,3 0-5 0,4 0 12 15,-1-11 12-15,3-6 0 16,-4 0 0-16,0-3-11 16,-3 0 8-16,-1 1 3 15,-2-1-10-15,2 3 13 16,-5-2-3-16,-5 2 0 15,-5-1 9-15,-6-2-12 16,-6-3 3-16,-4-8 0 16,-6-6-17-16,-2-9 19 15,-4-4-2-15,-4-7 0 16,-5 0 4-16,-11 6-4 16,-6 2 0-16,0 9 5 0,-17 0-20 15,-13 4 24-15,-6-1-9 16,-6 0 0-16,-4 0 5 15,1 1-7-15,-5-2 5 16,4-1 0-16,-3 0 38 16,1-4-21-16,-2 3 4 15,-2-3 6-15,0 2-27 16,-2 0 32-16,0 2-25 16,-3 0-6-16,-1-1 22 15,-1 3-25-15,-1 0-1 16,0 4 2-16,1-1 16 15,2 0 3-15,0 0-19 16,-1-1 1-16,-3 0-2 16,-2 1 9-16,-1 2-10 15,5-2 0-15,2 1 12 0,3 1-13 16,0-2 1-16,1 0 0 16,3-4-12-16,0 1 12 15,1-1 0-15,4-2 0 16,0 1 18-16,2-1-14 15,1 1-4-15,-4-2 0 16,1 0-20-16,-3-2 25 16,3-2-5-16,-2-2 0 15,-1-2 21-15,2 2-22 16,-2 0 1-16,-3 2 0 0,-2 1-13 16,-6 0 13-1,0 0 0-15,1-5-2 16,-2-1 18-16,-1 2-18 0,-2 1 2 15,-4 4 0-15,-2 2-3 16,0 3 3-16,-3 3 0 16,-3-1 2-16,1 0 18 15,-4 0-5-15,2 4-12 16,-1-1-2-16,0 0 22 16,0 1-15-16,-1-3-8 15,-2-2 0-15,2-1 8 16,2-2-8-16,4 0 0 15,1 2 2-15,1 1-11 0,-3 3 9 16,1-2 0 0,-1 5 0-16,-1-1 14 0,0-1-14 15,1 1 0-15,2-2 7 16,2 0-22-16,3-5 28 16,-2-1-13-16,-5-1 0 15,2-1 10-15,-3-1-10 16,4 3 0-16,3-1 6 15,-2 0-24-15,2 0 18 16,-2-1 0-16,-1 0-6 16,3 3 20-16,0 1-14 15,5 1 0-15,0 6 7 16,3-1-19-16,-2 5 12 0,-2 0 0 16,2 4-6-16,1 1 15 15,4 0-9-15,0 2 0 16,1 3 9-16,0-3-21 15,1 1 17-15,4-1-5 16,3-2 0-16,4 2 11 16,1 1-12-16,3 1 1 15,-1 2 0-15,4-1-16 16,1 3 16-16,0-2 0 16,4 4 0-16,3-1 16 15,1 0-19-15,0 1 3 16,1 0 0-16,-2-1-9 15,-2 0 13-15,-1-3-4 16,-3 0 0-16,-1 2 12 0,3 3-12 16,0-2 0-1,1 3 0-15,1 0-15 0,2 1 15 16,-2 1 0-16,3 2-2 16,-1 0 21-16,1 1-18 15,-3 2-1-15,1 0 1 16,-2 1-21-16,-2 2 20 15,-2 0-13-15,-1 2 9 16,6 8 8-16,2 0-2 16,1 2-2-16,3-1 8 15,3 1-25-15,-1 0 17 16,0 2 0-16,0-2-4 0,-1 4 12 16,2-2-8-1,3-1 0-15,0 3 3 0,1 0-15 16,1 6 12-16,1 2 0 15,3 1-12-15,2 2 22 16,-2 3-10-16,6 1 0 16,3 2 7-16,0 2-20 15,3 1 14-15,0 1-1 16,0-2 0-16,6 1 8 16,4 0-8-16,1-2 0 15,4 2 0-15,3 0 1 16,0-2-1-16,3 3 0 15,2-4-10-15,3 1 19 16,3 2-9-16,2-2 0 16,1 5 5-16,-1 4-11 0,1-1 6 15,-5 4 0 1,1-1-3-16,-3-1 1 0,-1-1 2 16,2-4 0-16,-1-1 7 15,2 0-15-15,0 0 8 16,2 3 0-16,1-2-9 15,0-2 17-15,4 2-8 16,0-3 0-16,1 0 18 16,3-1-30-16,0 0 12 15,1-2 0-15,0 1-4 16,-1 0 12-16,0-2-8 16,-3 0 0-16,3-1 8 0,1 0-21 15,2-1 13-15,0 0 0 16,3-3-6-16,0-2 13 15,2 0-7-15,0-2 0 16,2-1 9-16,1 2-12 16,5 0 3-16,-2 5 0 15,-3 0-12-15,2 4 9 16,-5-1 3-16,-4 0 0 16,1-1 16-16,2-2-36 15,1 0 20-15,2-3 0 16,2-1-4-16,-2-2 16 15,1 1-15-15,1-1 3 16,-1 2 0-16,2 1 2 0,0 1-2 16,4 1 0-1,0-1-8-15,0-4 20 0,0 3-12 16,2-4 0-16,-3 0 2 16,5 1-7-16,6-1 5 15,4-3 0-15,2-1-2 16,2-1 9-16,-2 0-8 15,-1-1 1-15,1 1 0 16,-3 1-4-16,-1 2 4 16,-3 0 0-16,-2 0-6 15,-3 5 4-15,-1-3 2 16,-1 1 0-16,-2-1 8 16,1 2-12-16,-3-4 4 15,1 2 0-15,1-2-4 0,-4-2 10 16,5-2-6-16,1 1 0 15,3 0 15-15,-2 2-24 16,-4 1 9-16,1 0 0 16,-4 1-14-16,4 1 25 15,1 1-11-15,1 2 0 16,0 0 8-16,-5 4-27 16,0-3 22-16,-1 1-3 15,1 0 0-15,-4 0 7 16,2 2-7-16,-3-1 0 0,0 4 8 15,1 0-18 1,0 2 10-16,-2 1 0 16,0 2-8-16,-4 0 13 0,2-1-5 15,-1 0 0-15,1 0 12 16,-1-2-18-16,2-1 6 16,-1-2 0-16,-1-1-6 15,0-4 16-15,-2-1-10 16,0 1 0-16,-2-3 4 15,0 0-8-15,-2 3 4 16,0 0 0-16,-4 1-13 16,-5 1 25-16,-1 0-12 15,-6-2 0-15,0 0 10 16,-2-2-25-16,-4 0 15 16,2-2 0-16,-7-1-4 0,-1-2 9 15,-3-3-5-15,0-2 0 16,-4-1 10-16,2 1-21 15,-2 1 11-15,-1 0 0 16,1-2-8-16,-1-1 18 16,4-2-10-16,0-4 0 15,4 1 8-15,0-3-29 16,2 2 21-16,1-2-40 16,0-1 5-16,2-2-60 15,-3-1-69-15,-5 0-161 16</inkml:trace>
  <inkml:trace contextRef="#ctx0" brushRef="#br0" timeOffset="208753.5801">1534 4078 304 0,'0'0'74'15,"0"0"-37"-15,0 0 54 0,0 0-36 16,0 0 7-16,0 0 15 16,0 0-51-16,-28 0 65 15,28 0-42-15,0 0-29 16,0 0 20-16,0 0-20 16,0 0-20-16,-1 0 0 15,1 0-18-15,-1 9 18 16,-1 9 0-16,-1 3 4 15,3 2-16-15,-1 1 19 16,1-1-7-16,0 2 0 16,0 0 19-16,0 1-34 15,0 4 15-15,4 1 0 16,4 6-11-16,-2 2 19 16,1 3-8-16,2 4 0 0,-3 2 19 15,2 0-28-15,2 5 9 16,-1 4 0-16,-3 3-22 15,6 4 36-15,-3 0-14 16,-2-1 0-16,0-2 19 16,1 2-32-16,-2 0 13 15,2 6 0-15,-1 0-12 16,2 1 21-16,-2 0-9 16,1 0 0-16,-5 3 12 15,3 2-19-15,0 3 7 16,-3 6 0-16,-3 3-10 15,0 0 13-15,0 3-3 16,0-2 0-16,-12-1 19 16,6 2-30-16,-6 0 11 0,0-2 0 15,2 0-3-15,-1-3 10 16,-1 1-7-16,2 1 0 16,-1 5 7-16,1 1-14 15,1 3 7-15,0 1 0 16,0-2-7-16,0 1 18 15,0 1-11-15,3 2 0 16,-6-4 17-16,2 0-38 16,-3-2 21-16,-1 1 0 15,5 5-7-15,-3 2 13 16,3 1-6-16,0 1 0 0,-1-3 27 16,1-2-37-16,1 2 10 15,2 0 0-15,-1-2-17 16,1 2 28-16,0-2-11 15,2 5 0-15,-1 4 10 16,2 0-22-16,-3 1 12 16,3-3 0-16,-1-2-10 15,1-3 20-15,1 1-10 16,1-3 0-16,-2 1 13 16,3-3-17-16,0 4 4 15,0 6 0-15,0 1-24 16,0 2 39-16,0 2-15 15,-2-3 0-15,-4 2 15 16,2-2-25-16,-1-1 10 16,1 1 0-16,1-6-17 0,-3 8 18 15,4-2-1-15,-2 2 0 16,-2 2 28-16,3-4-38 16,2-3 10-16,-4 1 0 15,5 0-19-15,-3-6 26 16,-3 2-7-16,3-1 0 15,0 7 16-15,1-1-17 16,-1-1 1-16,3-2 0 16,0-9-19-16,0-1 31 15,0-6-12-15,0 0 0 16,0-6 15-16,0-2-17 16,0 0 2-16,0-4 0 0,0 1-3 15,0 1 18-15,-2 2-15 16,-3-2 0-16,2-3 18 15,-1-7-13-15,-2-1-5 16,1-3 0-16,0-1 2 16,3-3 13-16,-1-2-15 15,3-6 0-15,-3 1 12 16,1-4-12-16,-1-2 0 16,2-1 0-16,-1 1-15 15,1-3 29-15,-2 1-14 16,3-2 0-16,0-1 15 15,0 1-20-15,0 3 5 16,0 1 0-16,0 3-18 16,0-1 33-16,0-2-15 0,-2-2 0 15,2-3 17-15,0-1-20 16,0 1 3-16,0 0 0 16,0 0-9-16,0 0 40 15,0 1-31-15,0 0 9 16,2-1 10-16,4-1-1 15,-2 0-18-15,-2-2 0 16,1 2-14-16,0 0 27 16,-1-2-13-16,6 2 0 15,-3 1 25-15,-2-2-30 16,0-1 5-16,0-1 0 16,-2 0-17-16,2 5 36 0,-1 2-19 15,-2 4 0-15,1 2 22 16,0 0-33-16,4 0 11 15,-4-4 0-15,2-1-11 16,-1-3 22-16,1 2-11 16,0-3 0-16,0-2 23 15,0-2-32-15,0-4 9 16,4-6 0-16,-4 2-17 16,2-7 27-16,-1-1-10 15,-1-4 0-15,-3-4 22 16,0-2-29-16,0-3 7 15,0-4 0-15,0 1-10 16,0-2 10-16,0-1-14 16,-9-2-16-16,-10 0-92 0,-3-3-108 15,-6-18-285-15</inkml:trace>
  <inkml:trace contextRef="#ctx0" brushRef="#br0" timeOffset="209089.8737">886 16426 135 0,'0'0'580'0,"0"0"-517"16,0 0-63-16,0 0 25 15,0 0-12-15,8 77 23 16,12-40 18-16,2 9 44 15,3 4-93-15,0 4 36 16,-1 4 10-16,4-3-45 16,-1-3 52-16,-3-5-57 15,5-5 0-15,-1-9 24 16,0-8-10-16,-1-12-15 16,6-12 0-16,1-1 24 15,9-33-19-15,4-17-5 16,8-17-19-16,0-8 18 15,3-4-159-15,2-2-133 16,-10 4-402-16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4:49:59.788"/>
    </inkml:context>
    <inkml:brush xml:id="br0">
      <inkml:brushProperty name="width" value="0.08571" units="cm"/>
      <inkml:brushProperty name="height" value="0.08571" units="cm"/>
      <inkml:brushProperty name="color" value="#E71224"/>
    </inkml:brush>
  </inkml:definitions>
  <inkml:trace contextRef="#ctx0" brushRef="#br0">3018 45 8125,'0'-17'-915,"0"6"293,0-1 622,0 8 0,8 4 0,1 10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03.364"/>
    </inkml:context>
    <inkml:brush xml:id="br0">
      <inkml:brushProperty name="width" value="0.08571" units="cm"/>
      <inkml:brushProperty name="height" value="0.08571" units="cm"/>
    </inkml:brush>
  </inkml:definitions>
  <inkml:trace contextRef="#ctx0" brushRef="#br0">262 227 7779,'-7'-10'-7,"2"2"0,-6 8 9,-3 0 1,5 0 1,-3 0 1,6 0 59,-6 0 0,7 0 0,-7 0-16,-1 0 1,3 0 0,-1 0-1,-1 2 72,2 4 0,-5-2-72,3 8 0,-3-3 0,-1 5-24,5-3 1,3-5-1,6 4 1,-2 0 4,-2-1 0,0-3 0,4 6 1,-3 1 1,3-5 1,-6 6-38,8-2 1,0 3-1,2 0 27,4-3 0,-3 2 1,7-7 22,-2 3 0,6-6 1,-5 4-27,1 0 0,-1-7 0,-3 5-53,6-4 1,-3-2 0,3 0 36,2 0 1,1-6 0,3-1 0,-1-1-108,0 0 0,1-3 1,-3 3-1,-1-2 45,-3-4 0,1 5 172,5-3-134,-7 9 1,0-11 0,-6 6 91,2 0-101,0 3 0,-6-4-42,0 3 24,0-3 46,0-9 1,0 6-3,0 1 1,0 5 0,0-5 27,0-3 176,0 6-37,0-7-80,0 13 1,0-4 34,0 12 1,0-2-1,0 8-50,0 1 0,0-3-41,0 1 1,0 0-1,1 5 6,5-4 1,-2 2 0,6-7-101,-3 3 0,7-6 0,-5 3-157,1 0 0,6-5 0,-5 4-317,5-4 0,-5-2 0,1 0-432,2 0 974,-7 0 0,9-8 0,-6-1 0</inkml:trace>
  <inkml:trace contextRef="#ctx0" brushRef="#br0" timeOffset="496">593 35 8030,'11'-6'-352,"1"0"1,-6 0 401,5 6 161,-7-7 0,12 5-510,-5-4 485,5 4 1,-5 2-75,1 0 0,-2 2 0,3 2 15,-1 2 0,-3 8 0,5-5 1,-4 3 32,-3 0 1,7-1 0,-2 6-243,3 0 1,-3 1 0,-3 0 0,1-1 75,0 0 1,-6 6 0,3 1 0,-1-3-66,0-2 1,2-2-1,-5 3 1,3 2 39,-2 1 1,-2-1 0,-2-5 0,0 1 18,0-1 0,0 0 0,0 1 0,0-1 0,0 1 0,-2-3 0,-2-1 0,-3-3 11,-3 3 1,-2 1 0,-5 0-35,0-3 1,-1 4-1,0-7 1,3 3-284,3-1 0,-3-5 0,3 6 318,-3 2 0,-3 1 0,1 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06.685"/>
    </inkml:context>
    <inkml:brush xml:id="br0">
      <inkml:brushProperty name="width" value="0.08571" units="cm"/>
      <inkml:brushProperty name="height" value="0.08571" units="cm"/>
    </inkml:brush>
  </inkml:definitions>
  <inkml:trace contextRef="#ctx0" brushRef="#br0">348 18 7822,'8'-10'-348,"-8"4"0,-8 4 0,-7 4 398,3 4 1,-3-4 0,5 6 0,-2-3 84,1 1-53,-1 8-38,-5-12-60,-1 13 72,1-5 249,-1 8-260,1-9 16,0 14-3,7-11 0,-6 13 1,5-6-1,-3 3-15,2 1 1,-3 6 0,3-4 0,-1 0-14,2 1 0,-3 2 0,6-2 1,0-2 11,1 2 0,1 3 0,6-6 0,0 1-6,0 0 1,2-3 0,2 7 0,3-3 8,3-4 1,-4 1 0,5-1 0,3 2 39,2-2 0,1-2 0,0-1-45,1 0 1,-1-7 0,3-1 0,1-3-31,2-2 0,0 2 0,-5-1 1,-1-2-253,0-3 0,1-1 1,-1 0-1,1 0-1235,-1 0 1477,0 0 0,1 0 0,-1 0 0</inkml:trace>
  <inkml:trace contextRef="#ctx0" brushRef="#br0" timeOffset="1074">905 279 7735,'10'0'-422,"0"0"377,-5 0 0,-1 0 181,8 0 0,-9-2-78,3-3-56,-3 2 0,-3-6 1,-3 5-12,-3-2 0,3 0 0,-9 6 18,-1 0 1,3 2-1,-2 2 26,-1 2-72,5 0 55,-8 1-18,15-4-38,-15 4 48,14 1-1,-13-6 1,13 5 15,-6 1-16,1-6 1,4 6-67,-4 0 32,7-7 0,0 9-71,0-4 0,1 2 77,5 4 1,-2-5-1,8-7-43,2 0 43,1 0 74,3 0-69,-1 0-12,0 0 114,-7 0-100,5 0 4,-5 0 1,2 0 97,-1 0-85,1 8-2,-2-6 0,5 8 1,-3-5 4,-5-3-5,9 6-28,-15 0 29,8-7 2,-9 15-2,0-14-45,0 13 0,5-11 0,1 8 31,-2 2 1,-4 1 34,-6 3-36,4-9 4,-5 6-5,-2-5 136,0 0 0,-3 5-122,0-3 9,1-5-8,-6 2 22,7-2-19,-6-5 161,7 13-149,-1-12 1,-5 4-58,3-7 67,-3 0-4,-2 8 14,7-6 15,-6 5-29,6-7 0,-7 0-5,7 0 50,-5-7-44,13 5-97,-14-6 2,7 1 97,-1 4-186,-5-12 0,11 11-238,-8-7 0,8 5 12,-2-6 0,12 8 385,6-1 0,3-5 0,3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05.406"/>
    </inkml:context>
    <inkml:brush xml:id="br0">
      <inkml:brushProperty name="width" value="0.08571" units="cm"/>
      <inkml:brushProperty name="height" value="0.08571" units="cm"/>
    </inkml:brush>
  </inkml:definitions>
  <inkml:trace contextRef="#ctx0" brushRef="#br0">1 35 6898,'10'-9'1422,"-3"1"-1301,-7 8 1,6 8-1,0 3-66,-2 5 0,-2 1 0,-2 0 0,0 1 20,0-1 1,0 1 0,0-1-1,0 0-148,0 1 0,0 5 0,0 1 0,2-3-1,4-2 0,-5 1 1,5 1-1,-3 2 20,-3-2 1,0-2 0,0-1-1,0-1-151,0 1 0,1-7 0,3 1-124,2 2 1,0-5-462,-6 3 790,0-9 0,0-3 0,0-9 0</inkml:trace>
  <inkml:trace contextRef="#ctx0" brushRef="#br0" timeOffset="580">71 87 7991,'10'-7'-572,"-3"5"0,-1-8 607,-1 4 105,1 4-29,2-5-109,-6 7 101,14-8 25,-15 6-128,15-6 94,-14 1 1,6 5-1,-1-6-54,-4 8 73,12 0-45,-13 0 45,14-8-136,-15 6 97,15-6 8,-15 8-73,8 0 70,-2 0-14,-5 0 11,13 0-154,-12 0-1,12 0 148,-13 0-299,5 8 281,2-6-5,-8 6-27,7 0 0,-2-5 0,0 9 0,0-6-282,-6 6 166,0-1 1,0 1-1,0-1 83,0 3 0,0-5 0,-3 1 0,0 0 32,-3 0 1,-6-4-1,4 3-6,-1-1-20,-3 5 246,2-11-233,-5 6-5,13 0 24,-14-6 133,7 5-133,0-7-7,-7 0 93,14 0-85,-13 0 9,12 0-7,-12 0 14,13 0 0,-8 0-78,4 0 133,5 0-603,-7 0-123,8 0 0,0-2 630,0-3 0,8 3 0,2-6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15.869"/>
    </inkml:context>
    <inkml:brush xml:id="br0">
      <inkml:brushProperty name="width" value="0.08571" units="cm"/>
      <inkml:brushProperty name="height" value="0.08571" units="cm"/>
    </inkml:brush>
  </inkml:definitions>
  <inkml:trace contextRef="#ctx0" brushRef="#br0">0 1 7683,'0'10'437,"0"-3"1,2-7-430,4 0 1,2 2 0,5 2 0,-1 2-22,1-3 0,3 0 1,1-3-1,0 0 34,1 0 0,0 6 1,-1 0-24,0-3 1,0 1 0,1 0-1,0 2 1,-1-2-9,0-3 0,0 1 0,1 2-93,0 2 1,-1 0-1,0-6 58,1 0 1,-1 0 143,1 0-3,-1 0-21,0 0-75,-7 0 0,-2 2 5,-8 4 1,0-3 32,0 9 0,0-6-17,0 6 0,-6-1 0,-2 5 12,-1-5 1,3 2 0,-6-4 0,1 0 5,1 5 0,-6-1 1,7 1-1,-3-3 45,1 3 1,1-5 0,-3 3 0,1 0-9,-2-3 0,-2 7 1,-1-6-1,0 1-13,0 1 1,5-3 0,0 5 0,-1-5 124,-3 0 1,-1 4-271,0-2 1,1-1-435,5 2-186,-5-8-1284,14 3 1986,2-7 0,18-7 0,9-3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17.049"/>
    </inkml:context>
    <inkml:brush xml:id="br0">
      <inkml:brushProperty name="width" value="0.08571" units="cm"/>
      <inkml:brushProperty name="height" value="0.08571" units="cm"/>
    </inkml:brush>
  </inkml:definitions>
  <inkml:trace contextRef="#ctx0" brushRef="#br0">261 383 7807,'10'-17'-503,"0"5"478,-4 1 1,-3 1 0,7-3 182,-2 1 1,-2 6 31,-6-6 1,0 1 146,0-6 1,-3 7-283,-2 4 1,1 4 0,-8 2-98,-1 0 1,-3 0 0,-3 0 70,-4 0 1,-2 2-1,-5 2 1,8 2-89,2-2 1,3 5-1,-1 1 39,1 0 0,6 3 1,1-5-1,0-1-12,0 2 0,7 4-18,-3-2 1,3 5-22,3 1 1,0-5-2,0 0 0,3-9 67,3 3 0,3-4 18,9-2 1,-1 0-1,0 0-3,1 0 1,-1 0-1,1 0-6,-1 0 1,0 0-1,1 0-4,-1 0 1,1 0 0,-1 0-3,0 0 0,1 6 0,-1 0-18,1-2 0,-1 3 0,0-1 0,-1 0-51,-4 2 1,3-6-1,-5 5 31,-1 1 1,7 2-14,-5 7 0,-3 1 12,-2-1 0,-4 0 1,-2 1 20,0 0 0,-2-7 0,-4 0 24,-5 3 1,-3-5-1,1 1 1,1 0-19,-2 0 1,-1-4 0,-3 3 105,1-1 0,0 4 0,-1-7 0,1-1-44,-1-2 1,1-2 0,0 2 0,-1 2-44,1 1 0,-1 1 1,1-6-1,0 0 13,-1 0 0,1 0 0,-1 0 19,1 0 0,1-1 0,3-4-5,1 0 1,6-7 0,-3 5-16,1-3 0,2 4-25,6-5 0,0 5 105,0-6 0,0 0-63,0-5 0,6 5 0,2 3 9,1 1 0,-5-6-32,2 3 0,2 1 3,-2-2 0,6 7 0,-5-5 6,3 2 0,-4-3 1,3 3 43,-1-1 0,0 5 1,-5-4-13,3 0 1,2 6 0,-4-6-22,2 1 0,7 3-51,-1-8 1,-2 8 0,0-3-286,-3-1 0,1 6-31,-2-4 0,-5 2 1,7 1 335,0-3 0,-6-8 0,6 4 0</inkml:trace>
  <inkml:trace contextRef="#ctx0" brushRef="#br0" timeOffset="825">679 0 7770,'12'0'-75,"-1"0"0,1 0 0,5 0 248,1 0 0,-1 2 0,1 2-63,-1 2 1,0 2 0,1-5-85,0 3 1,-3 2 0,-2-4 0,-1 4-39,2 2 0,1-4 0,3 3 0,-3 0-30,-3 1 0,3 0 0,-3 3 1,1-1-6,-2 2 1,3 1-1,-6 1 1,0-3 30,-1-2 1,1 1 0,-4 6 0,2-1 13,-2 1 1,-3-1 0,-1 3 0,0 1 25,0 2 1,0 0 0,0-6 0,0 1-3,0-1 0,0 6 1,0 0-1,0-1-11,0-3 1,-5-1 0,-1-1 0,2 3-1,2 3 0,-4-4 0,1 4 0,-1-4 12,-2-1 1,4 0-1,-6-1 1,1-2 17,-1-3 1,4 4 0,-6-5-1,1 5 24,1 1 0,-5 0 0,3-1 1,-1-3 5,1-1 1,-3-3 0,3 5-15,-3-2 0,-2-2 0,1 3 0,2-4 33,2-1 0,7 0 1,-7-4-111,-1 2 1,-1 1 0,1-3 23,1 2 1,3 2 0,-5-4-288,2 1 0,6 1 0,-4-4-513,3 4 0,-1-4 796,2 4 0,-3-5 0,-9-1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14.076"/>
    </inkml:context>
    <inkml:brush xml:id="br0">
      <inkml:brushProperty name="width" value="0.08571" units="cm"/>
      <inkml:brushProperty name="height" value="0.08571" units="cm"/>
    </inkml:brush>
  </inkml:definitions>
  <inkml:trace contextRef="#ctx0" brushRef="#br0">18 18 8131,'0'11'122,"-1"-1"1,-4 0 18,0 0 1,-1 1-35,6 6 1,0 1-80,0-1 0,0 1 0,0-1 14,0 1 0,2-7 1,2 0-38,1 4 0,4-2 0,-6 1 1,5-5-57,2-1 1,-4-2 0,5-6 0,2 0 15,3 0 0,1 0 0,1 0-59,0 0 1,-1 0 0,0-2-33,0-4 0,1 2 74,0-7 1,-3 5-1,-2-6-1,-1-2 1,-8 4 0,3-1 27,2-2 0,-8 3 0,7-1 16,0-3 0,-4-2 0,5-1-1,-1-1 1,4 7 0,-5 0 97,3-4 0,-6 6 172,2-3 107,-5 9-303,-1-5-65,0 8 0,0 2 15,0 4 1,0 3 0,0 9-114,0-1 1,6 0 0,0 1 1,-2-1 1,0-1 0,0-2-1,2-3-119,-3 2 1,7 3-250,2 1 1,2-5 0,-1-3 464,-2 0 0,1-4 0,6-5 0</inkml:trace>
  <inkml:trace contextRef="#ctx0" brushRef="#br0" timeOffset="868">576 87 8051,'9'0'-1349,"1"-1"1449,-5-5 0,0 4 0,4-6 133,-1 0 1,6 6-39,-3-3 0,5-3 142,1 2-266,-7 0 1,5 6 70,-3 0 1,-5 8-171,-1 4 1,2 3-95,-2 2 1,0 1 99,-6-1 1,0 1-10,0-1 0,0-5-19,0-1-43,0-7 51,0 4 1,0-10-21,0-4 1,0-3 36,0-9 1,6 1 0,-1-1 0,1 3-1,0 1 7,0 3 1,7 1-1,-1-3 45,3 1 1,3 2 0,-1-4 28,0 3 0,1 7 36,-1-2 0,1 4-60,-1 2 0,0 0 1,-1 2 9,-4 4 1,-3-2 0,-5 7-45,2 3 1,2 2 0,-4 1-28,2 0 0,-1 1 0,-5-1-14,0 1 1,0-6-1,0-1-49,0 2 1,0 3-274,0 1 237,0-7 186,0-2 0,0-10-15,0-4 1,0-4-29,0-7 0,0 0 0,0-1-3,0 1 1,2-1 0,2 1-16,2-1 1,7 7 0,-1 0-1,3-4 0,3 6 1,-1 0 11,1 0 0,-1-2 1,0 5 50,1 2 1,-6 2-1,-1 2 9,2 0 1,3 0 12,1 0 1,1 0-1,-1 2-8,1 4 1,-1 4 0,-1 7-30,-5 1 1,3-6 0,-7-1-1,1 2-1,0 3 1,-1 1-1,-3 1 1,2-1-166,-2 1 1,-2-1 0,-2 0-72,0 1 1,0-1 0,-2-1 0,-2-3 191,-2-1 0,-7-1 0,3 7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28.783"/>
    </inkml:context>
    <inkml:brush xml:id="br0">
      <inkml:brushProperty name="width" value="0.08571" units="cm"/>
      <inkml:brushProperty name="height" value="0.08571" units="cm"/>
    </inkml:brush>
  </inkml:definitions>
  <inkml:trace contextRef="#ctx0" brushRef="#br0">88 175 7639,'0'17'84,"0"1"1,0-5-1,0 3 1,1 3 111,5 0-264,-3 1 122,4-3 0,-1 2-11,0 5 0,-1-5 0,-5 4 0,0-3-94,0-3 1,6 6-1,0 1 1,-2-3 16,-2-2 0,-2-2 1,0 1-267,0-1 0,0 1 0,-2-3-371,-4-3 671,5-5 0,-15-7 0,6-7 0,-7-3 0</inkml:trace>
  <inkml:trace contextRef="#ctx0" brushRef="#br0" timeOffset="391">1 262 7923,'1'-12'-146,"4"1"-99,0-3 1,9 5-1,-2-1 332,3 2 1,3 0-1,-1 4-39,0-2 0,0 1 0,3 5 0,1 0-48,2 0 0,0-2 0,-3-2 0,2-2 40,0 2 0,1 2-128,-5 2 122,0 0 0,-1 6 0,-1 2-9,-5 1 0,2-3 0,-4 4-98,0-2 1,-5 5 64,1-1 1,-2 4 0,-6-1 35,-2-3 0,1 1 0,-8-5 18,-1 2 0,-3-4 1,-1 3-29,0-1 1,-1-2-1,0-5 1,1 3-55,0 2 1,-6 0 0,-1-4-202,3 4 1,2-4 0,3 5-718,5 1 954,3-6 0,8 6 0,0-8 0</inkml:trace>
  <inkml:trace contextRef="#ctx0" brushRef="#br0" timeOffset="975">976 36 7923,'-2'-10'-233,"-4"4"1,4 2 339,-4-2 1,2 5 0,-2-5-92,-5 4 1,1 7 0,1 4 179,0 0-245,-4-5 137,4 11 22,-1-5-130,-6 7 51,7 1 0,-9 1 1,1 3-1,-1 2-25,1 3 0,2-3 1,1 3-1,2 0-12,-1 0 1,-1 0 0,1 4 0,3-4 25,3-1 0,-2 2 0,6-5 0,-3 1-3,2 1 1,2-5-1,2 2 1,0-2-22,0-3 1,0 1-1,0-1 1,2 0-70,4 1 1,-2-3 0,8-1-129,1-3 0,2-6 0,3 0 1,-1-1-187,1 2 0,-1-4 1,0 4 386,1-5 0,-1-16 0,1-4 0</inkml:trace>
  <inkml:trace contextRef="#ctx0" brushRef="#br0" timeOffset="2291">1498 384 7860,'10'0'-659,"-3"-2"1,-5-2 863,4-2-32,-4-7 0,5 3-53,-7-7 0,0 5-8,0 1 0,-7 5-58,-5-6 0,-3 8 0,-2-2-23,-1 4 0,-6 2 0,2 0-1,0 0 0,3 0 0,1 0 6,1 0 0,0 6 1,0 2-50,-1 2 0,6-4 1,3 5-1,-1 1-31,0-3 1,6 7 0,-3-7 0,1 3-29,0 0 0,0-6 0,6 5 45,0 2 0,0-3 102,0 2-85,8-8 0,-4 3 0,7-4 8,3 2 1,-5-3 0,3 4 9,2-4 0,2-2 0,1 0-14,0 0 0,0-2 0,1-2-8,0-2 1,-7-2-1,1 4 1,-1-3 2,-1-3 1,3 4 0,-5-4 7,2 3 0,-7-7-6,3 3 1,2 1 19,-2-2 1,0 6 133,-6-5-122,7 7-7,-4-11-15,4 13 58,-7-6 0,0 10-31,0 4 0,0-2 0,0 7 0,0 3 1,0-5-1,0 3 12,0 2 1,0 1 0,0 3-43,0-1 1,0-6 0,0 1-5,0 2 1,0 1 0,0 3 6,0-1 1,0-6 0,0 1 8,0 2 0,0 1-5,0 3 0,0-7-131,0 1 1,0-7-431,0 7 101,0-8 1,0 2 454,0-12 0,-7-4 0,-3-7 0</inkml:trace>
  <inkml:trace contextRef="#ctx0" brushRef="#br0" timeOffset="2829">1829 88 7860,'11'0'-893,"1"0"670,1 0 275,2 0 1,3 0-43,-8 0 1,5 0 0,-3 0-1,2 2 29,-3 4 0,8-3 0,-5 7 0,-1 0-4,3 0 1,-1-4 0,3 5-1,-1 0-10,1-1 1,-7 6 0,1-5 0,1 5-6,3 1 1,-1 1 0,-1-1 0,-2 0-17,1 1 0,-3 1 0,0 2 0,-1 2-14,0-1 0,-4-3 0,0 0 0,-1 3-3,2 1 0,-4 0 0,3-5 0,-2-1 56,-3 0 0,0 7 0,0-1 86,0-2-119,-8-2 1,4-1 0,-5 0 0,-1-1 11,0 0 0,-2 0 0,-5-1 0,0-2-120,-1-3 0,1 1 1,-1 5 97,1 0 0,-8 1 0,-2 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20:04.604"/>
    </inkml:context>
    <inkml:brush xml:id="br0">
      <inkml:brushProperty name="width" value="0.05292" units="cm"/>
      <inkml:brushProperty name="height" value="0.05292" units="cm"/>
      <inkml:brushProperty name="color" value="#FF0000"/>
    </inkml:brush>
  </inkml:definitions>
  <inkml:trace contextRef="#ctx0" brushRef="#br0">11926 1429 437 0,'0'0'84'15,"0"0"-59"-15,0 0 40 0,0 0-6 16,0 0 20-16,0 0 35 15,0 0-41-15,7-63-23 16,-1 61 5-16,1 2-41 16,7 0 0-16,8 16-14 15,7 12 2-15,3 12 36 16,4 12-31-16,6 5 4 16,0 7 6-16,1 7 2 15,-3 8 0-15,-6 5-19 16,-10 8 0-16,-16 0 5 15,-8 1-5-15,-15 0 0 16,-28-1-5-16,-13-3-11 16,-15 1-36-16,-16-5-42 15,-17-6-125-15,-22-7-60 16</inkml:trace>
  <inkml:trace contextRef="#ctx0" brushRef="#br0" timeOffset="1299.1211">1030 1129 556 0,'0'0'53'0,"0"0"19"15,0 0-7-15,0 0 16 16,0 0-68-16,0 0 88 16,-63-37-25-16,52 37-40 15,-2 0 4-15,-6 0-40 16,-1 6 0-16,-8 12-4 16,-5 6 17-16,-6 4-13 15,-4 1 0-15,-2 3 27 16,0 2-33-16,-3-1 6 15,4 1 0-15,-3 3-12 16,7 2 20-16,2 6-8 16,7 2 0-16,6 10 23 15,5 1-31-15,2 5 8 0,9 7 0 16,4 3-13-16,5 4 19 16,0 0-6-16,0 4 0 15,14 0 21-15,2 1-26 16,2 2 5-16,3 2 0 15,4 3-20-15,4 4 31 16,2-2-11-16,6 1 0 16,5-6 20-16,-2-10-32 15,7-3 12-15,8-10 0 16,6-9-20-16,16-13 20 16,13-15-58-16,15-14-45 15,23-12-116-15,-5-1-62 0</inkml:trace>
  <inkml:trace contextRef="#ctx0" brushRef="#br0" timeOffset="1749.2557">2333 3361 527 0,'0'0'58'16,"0"0"-25"-16,0 0-30 16,82 9 0-16,-30-9 15 15,20 0 127-15,16-13-105 16,17-6 14-16,14-2 12 16,7-4-32-16,6-1 14 15,2-3-48-15,0-1 0 16,-9 2-5-16,-4 1 11 0,-12 5-6 15,-9 5 0 1,-19 10-77-16,-23 2 24 0,-24 5-72 16,-23 0-27-16,-11 9 36 15,-27 11-65-15,-36 6-83 16</inkml:trace>
  <inkml:trace contextRef="#ctx0" brushRef="#br0" timeOffset="1934.3431">2849 3595 768 0,'0'0'97'0,"0"0"-85"16,0 0-12-1,0 0 13-15,161-13 5 0,-52-16 67 16,24-10-72-16,22-5 34 16,25-10-47-16,18-4 4 15,22-1-8-15,11-8-232 16,-5-6-230-16</inkml:trace>
  <inkml:trace contextRef="#ctx0" brushRef="#br0" timeOffset="25000.2868">2806 7018 264 0,'0'0'6'0,"0"0"119"0,0 0-124 16,0 0 3-16,0 0 22 16,0 0-23-16,0 0 20 15,-36 24-13-15,36-19 2 16,3 2 27-16,12 1-3 16,6 2-23-16,6-1 19 15,4-1-32-15,5-1 19 16,4 0-18-16,5-3 19 15,-1-1-18-15,3-1-2 16,1-2 0-16,-2 0-6 16,4-3 6-16,-2-10-19 15,0-4-51-15,-4-8-214 16</inkml:trace>
  <inkml:trace contextRef="#ctx0" brushRef="#br0" timeOffset="56916.8008">11805 1302 103 0,'0'0'70'0,"0"0"-19"16,0 0-34-16,0 0 18 16,0 0 74-16,0 0-79 15,0 0 21-15,-6 0-14 16,6 0 6-16,-3-1 14 15,1-2-52-15,-1 1 21 0,0 0 22 16,2 1-45-16,-1 1 51 16,1-2-33-16,1 2-3 15,0 0 12-15,0 0-14 16,0 0-16-16,0 0 0 16,0 0 7-16,0 0-18 15,0 0 11-15,0 0 0 16,0 0-7-16,0 0 22 15,0 0-15-15,0 0 0 16,0 0 18-16,0 0-13 16,7 0-5-16,1 2 0 15,1 3-5-15,2 0 20 0,0 2-15 16,1-1 0 0,-2 0 12-16,1 2-14 0,2-3 2 15,-2 2 0 1,1-2-10-16,1 1 21 0,-2 0-11 15,0-2 0-15,0 0 16 16,-2 2 1-16,3-1-17 16,-1 2 2-16,2 2 33 15,0-1-24-15,-2 1-7 16,2-1 5-16,-1 1 10 16,2 1-12-16,2-2-7 15,-3 2 0-15,3-2 3 16,-2 1 11-16,1-1-14 15,-2 0 0-15,1-2 20 16,-4 1-28-16,2 0 8 16,-5 2 0-16,1 1 9 15,-1 0-4-15,2 0-5 0,-3 1 0 16,2 1 19 0,-2 1-14-16,2-3-5 0,0 3 0 15,-3-3-4-15,2 0 16 16,-1 2-12-16,1 0 0 15,-1-1 17-15,0 0-20 16,1 1 3-16,-1-1 0 16,0 2 5-16,1 0 7 15,-1-1-12-15,0 0 0 16,-2 2 17-16,2-3-13 0,-1 1-4 16,-2-1 0-16,1 3-3 15,-1-3 12-15,0 1-9 16,-1 1 0-16,2 0 17 15,-2-1-16-15,-1 0-1 16,2 3 0-16,-2-3-9 16,2-2 24-16,-1 2-15 15,1 0 0-15,-2 0 15 16,-1 1-18-16,1 3 3 16,1-1 0-16,0 1-12 15,-2-1 15-15,0 0-3 16,0 0 0-16,0 0 23 0,0 0-41 15,1-2 18-15,-1-2 0 16,0 2 3 0,0-4 8-16,0 2-11 0,0-2 0 15,0 3 20-15,0 0-22 16,0-2 2-16,0 3 0 16,-3 0-13-16,0 2 18 15,-1 1-5-15,-1 1 0 16,0 1 17-16,-1-2-17 15,-2 1 0-15,2-3 1 16,1-1-7-16,-2-1 20 16,1-2-14-16,0 2 0 15,-1-1 17-15,-2 0-11 0,0 3-6 16,0 1 0 0,0 0-10-16,-1-1 19 0,1 0-9 15,4 1 0-15,-3-1 14 16,0 1-18-16,-1 0 4 15,-3 4 0-15,-2 2-12 16,0 1 23-16,-1 2-11 16,0-4 0-16,-2 1 2 15,2-1-9-15,1-1 7 16,0-1 0-16,1-1-3 16,-1 0 11-16,-1-1-8 15,0-1 0-15,1-1 10 16,0 0-16-16,1-1 6 15,2-1 0-15,-1 0-10 16,0 1 18-16,2-2-8 0,1-2 0 16,-1 1 15-1,-1 2-25-15,3-2 10 0,-3 0 0 16,2-2-13-16,3-2 23 16,-3 4-10-16,-2-3 0 15,1 0 12-15,-2 0-21 16,3-2 9-16,0 0 0 15,1-2-11-15,-2 2 18 16,3 0-7-16,-1-1 0 16,4-1 12-16,-2 2-31 15,1-4 19-15,1 2-43 16,-1 0 39-16,-1 2-79 0,-6 1-14 16,-3 4-74-1,-10-1-138-15</inkml:trace>
  <inkml:trace contextRef="#ctx0" brushRef="#br0" timeOffset="65499.3567">16173 6987 207 0,'0'0'185'16,"0"0"-144"-16,0 0-34 15,0 0-7-15,0 0 22 16,0 0-22-16,0 0 30 16,0 0-30-16,0 0 2 0,15 0 36 15,3 0-32-15,5 0 24 16,4 0-10-16,4 0-11 16,8 0 15-16,8 0-20 15,7 2 2-15,1-2 12 16,4 0-16-16,0 0-2 15,4 0 0-15,2-11 16 16,-1-2-16-16,-1-3 0 16,-3 1 5-16,-9 1 1 15,-7 1 3-15,-5 1-9 16,-9 3 6-16,-5 1 7 16,-8 2 5-16,-6 0-15 15,-3 1 4-15,-5 3 22 16,-1 2-29-16,-2 0 21 15,0 0-19-15,0 0 23 16,0 0-33-16,0 0 8 0,0 0-18 16,2 0 11-16,4 0-52 15,3 2-53-15,0-2-190 16</inkml:trace>
  <inkml:trace contextRef="#ctx0" brushRef="#br0" timeOffset="73679.4259">12210 8721 391 0,'0'0'36'0,"0"0"-18"0,0 0 15 16,0 0-33 0,0 0 0-16,0 0 62 0,0 0-39 15,48 0 24-15,-15 0-25 16,7 1-12-16,3 4 30 16,8 1-40-16,3 0 0 15,7-1 12-15,6 0 4 16,2-3-16-16,4-2 0 15,3 0 20-15,3-2-18 16,2-8-2-16,-1-2 0 16,-5 1-10-16,-5 2 14 15,-11-2-4-15,-8 5 0 16,-8-1 12-16,-8 5-17 16,-10-1 5-16,-4 3-54 15,-6 0 16-15,-3 0-65 0,-5 0-15 16,-3 0-114-1</inkml:trace>
  <inkml:trace contextRef="#ctx0" brushRef="#br0" timeOffset="91236.6802">13271 10322 292 0,'0'0'110'16,"0"0"-60"-16,0 0-47 15,0 0 2-15,0 0 5 16,0 0-10-16,0 0 35 16,0 0-22-16,-6-11 43 15,6 11-56-15,0 0 0 16,0 0-1-16,9 0 9 16,6 0-8-16,8 3 0 15,9 4 21-15,5 0-20 16,9-2-1-16,4 0 4 15,5-1-9-15,6-2 24 0,3-2-19 16,6 2 0 0,3-2 15-16,-1 0-8 0,-1 0-7 15,-9 0 0-15,-6 0-11 16,-9-2 10-16,-7 0 1 16,-6-1 0-16,-6 3 4 15,-5-1-22-15,-5 1 18 16,-6-2-3-16,-2 1-21 15,-5 1 8-15,-4-2-23 16,-1 0-7-16,0 2-20 16,0 0 30-16,0-1-97 15,0-1-87-15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28.011"/>
    </inkml:context>
    <inkml:brush xml:id="br0">
      <inkml:brushProperty name="width" value="0.08571" units="cm"/>
      <inkml:brushProperty name="height" value="0.08571" units="cm"/>
    </inkml:brush>
  </inkml:definitions>
  <inkml:trace contextRef="#ctx0" brushRef="#br0">0 36 6959,'10'-10'371,"-2"2"-210,-8 8-138,8 0 214,-6 0-227,13 0 0,-5 0-51,7 0 0,1 0 0,-3-2 26,-3-3 0,3 3 0,-3-4-91,3 4 109,3 2 9,-9 0-231,-1 0-2,0 0 208,-6 0 4,13 0-163,-13 0-5,6 0 129,-8 0-51,0 0 0,6 2 0,0 4 0,-3 5 99,-1 5 0,-10-7 0,-1-1 0</inkml:trace>
  <inkml:trace contextRef="#ctx0" brushRef="#br0" timeOffset="301">35 227 6887,'12'0'283,"0"0"-216,-9 0-16,13 0 0,-12 0-42,7 0 0,-5 0 0,5 0 50,3 0 0,2 0 27,1 0 0,1 0-629,-1 0 237,-7 0 151,5 0-165,-5 0 156,-1 0 164,7 0 0,1 0 0,10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4.083"/>
    </inkml:context>
    <inkml:brush xml:id="br0">
      <inkml:brushProperty name="width" value="0.08571" units="cm"/>
      <inkml:brushProperty name="height" value="0.08571" units="cm"/>
    </inkml:brush>
  </inkml:definitions>
  <inkml:trace contextRef="#ctx0" brushRef="#br0">192 53 7698,'-16'1'-312,"3"4"0,2 0 1,-1 1 356,2 1 1,-4-3-1,7 6 1,-3 0-22,-3-1 0,3 1 1,0 4-1,0-2 16,1 1 0,3 2 0,-3 2 1,0 1-12,6 0 0,-1 1 1,0 2-1,-2 2-3,2-2 0,2-1 0,2-3 0,0 1-29,0-1 1,0 1 0,0-1 0,0 0 14,0 1 1,2-1 0,2 1-22,2-1 0,8 0-91,-3 1 0,5-1-193,1 1 0,-5-6-380,-1-1 673,1-7 0,5 3 0,1-7 0</inkml:trace>
  <inkml:trace contextRef="#ctx0" brushRef="#br0" timeOffset="366">418 296 7294,'6'12'75,"0"0"1,0-7 0,-6 7-58,0 1 1,1 1 0,3-1 0,2-1-37,-2 2 0,-2-5 0,-2 3-162,0 1 74,0-5 1,0 8-43,0-5 0,0 5-562,0 1 710,0-7 0,-7-3 0,-3-7 0</inkml:trace>
  <inkml:trace contextRef="#ctx0" brushRef="#br0" timeOffset="836">731 331 7518,'9'2'-62,"-9"3"0,0 0 1,-9 4 132,2-1 1,5 6 0,-4-3-7,4 5 1,2-5-1,0 1-102,0 1 1,0 3 43,0 1 1,8-2 2,4-3 1,3-2 0,3-6-1,-1 2-94,0-2 0,0-4 0,1-4 73,0-2 0,-1-6 0,0 4 0,0 1 0,1-1 1,-3-6 0,-1 3 90,-2-5 1,-2-1 0,1 0 0,-5-1 62,-5 1 0,-1 5 1,0 1-88,0-3 0,-1-1-42,-5-3 1,-4 3-1,-7 3-19,0 6 0,-3 4 1,-1 2-1,-2 0-37,1 0 1,3 0 0,1 2 0,1 2-331,0 2 0,-6 5 0,2-2 1,3-2 371,4 1 0,10 5 0,-11-3 0,6 7 0</inkml:trace>
  <inkml:trace contextRef="#ctx0" brushRef="#br0" timeOffset="1441">1132 0 6522,'17'0'-8,"0"0"1,1 0 0,0 0 100,-1 0 0,0 0 0,0 2 0,1 2-32,0 2 0,-7 2 1,1-5-1,-1 5 43,-1 2 1,6-4-99,-5 6 0,2-1 1,1 6-1,-2 0 37,1 1 1,-3 0 0,0-1 0,0 0-104,-1 0 0,-3 3 1,3 2-1,-1 1 47,-4-2 0,-2-2 1,0 0-1,2 3 21,2 1 1,-1 0 0,-5-3 0,0 1 32,0 2 0,0 0 0,0-3 0,0 1 4,0 2 0,0 0 1,-1-5-1,-3 1 16,-2 4 1,-6-3 0,4 1 0,-1-5-66,-5-5 0,-1 1 0,-3 3 0,1-2-45,0-1 0,-1-8 0,1 4 0,-1-2 67,1 0 0,0-1-18,-1-5 0,0 0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3.232"/>
    </inkml:context>
    <inkml:brush xml:id="br0">
      <inkml:brushProperty name="width" value="0.08571" units="cm"/>
      <inkml:brushProperty name="height" value="0.08571" units="cm"/>
    </inkml:brush>
  </inkml:definitions>
  <inkml:trace contextRef="#ctx0" brushRef="#br0">0 105 7437,'10'12'-46,"-4"0"1,-5 1 69,-1 3 1,6 1-1,0 0-29,-2 1 0,-2 0 1,-2-1-1,0 0-31,0 0 1,0 1-1,0 0-90,0-1 1,0-6-67,0 1 1,0-6-20,0 5 0,0-5 29,0 6 0,-2-9 182,-4 3 0,5-3 0,-15-12 0,6 0 0</inkml:trace>
  <inkml:trace contextRef="#ctx0" brushRef="#br0" timeOffset="360">0 175 7879,'0'-17'-350,"0"0"162,0-1 0,0 6 0,0 0 1,2 1 203,4 1 1,-3-3 0,7 5 0,0 0 0,0-2 28,3 1 0,4 3 0,5-3 45,1 1 1,2 2-109,-2 6 1,-3 0-1,3 0 1,-3 0-1,-3 0 1,0 0 0,0 0 0,1 0-14,0 0 1,-7 0 0,1 0 15,1 0 0,2 8 6,3 4 0,-8 3 0,-5 3 8,-2-1 0,-3-6 0,0 1 21,0 2 0,-3-1 1,-2 1 2,-7-3 0,-4-5 0,-1 4 1,0-1-1,0-1-5,-1-1 1,0 5 0,0-6 0,-4-2-4,-1-2 0,-1 4 1,7 0-1,0-3-206,0 0 1,-1-2-507,0 5 697,9-4 0,1 6 0,8-8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2.445"/>
    </inkml:context>
    <inkml:brush xml:id="br0">
      <inkml:brushProperty name="width" value="0.08571" units="cm"/>
      <inkml:brushProperty name="height" value="0.08571" units="cm"/>
    </inkml:brush>
  </inkml:definitions>
  <inkml:trace contextRef="#ctx0" brushRef="#br0">0 140 7508,'17'0'-87,"1"0"103,0 0 0,-1 0 0,0 0 0,0 0-2,1 0 1,0 0 0,1 0 0,2 0-34,2 0 1,1 0 0,-7 0-1,0 0 25,0 0 0,1 0 0,0 0-1,-1 0 1,0 0-124,1 0 0,-1 0-413,1 0-250,-9 0 781,-1 0 0,-8 7 0,0 3 0</inkml:trace>
  <inkml:trace contextRef="#ctx0" brushRef="#br0" timeOffset="398">296 0 7092,'-9'0'139,"0"0"1,9 2-61,0 4 0,0 3 1,0 9-21,0 0 0,0-1 1,0 0-26,0 0 0,0 1 1,3 0-18,3-1 1,-5 0-1,5 0 16,-4 1 0,-2 0 0,0-1-134,0 0 1,0-5-1,0-1-242,0 3 0,0-4-500,0 2 843,0-9 0,8 5 0,2-8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40.419"/>
    </inkml:context>
    <inkml:brush xml:id="br0">
      <inkml:brushProperty name="width" value="0.08571" units="cm"/>
      <inkml:brushProperty name="height" value="0.08571" units="cm"/>
    </inkml:brush>
  </inkml:definitions>
  <inkml:trace contextRef="#ctx0" brushRef="#br0">0 1 7685,'12'2'-383,"-1"2"0,3 1 403,2-1 0,-5 4 0,1-2 0,-1 0 73,-1 2 0,6-4 0,-5 7 92,5 2-103,1-4 0,0 6 0,-7-6 21,6 9-21,-7 0-204,1-1-21,5 0 208,-5 0-1,0 1-114,5 0 90,-13-1-17,14 0 0,-15 6 1,5 1-1,-4-3 6,-2-2 1,0 4 0,0 1 0,0-3 3,0-2 1,0 4-1,-2 3 1,-2-1-19,-2 0 1,-7-2 0,2-5-1,-3 1-59,2 4 1,-3-4 0,3 4 0,-4-5 0,-1-6 0,0 3 1,0-3-1,-1 1-936,0-1 979,1 3 0,0-5 0,0 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8.942"/>
    </inkml:context>
    <inkml:brush xml:id="br0">
      <inkml:brushProperty name="width" value="0.08571" units="cm"/>
      <inkml:brushProperty name="height" value="0.08571" units="cm"/>
    </inkml:brush>
  </inkml:definitions>
  <inkml:trace contextRef="#ctx0" brushRef="#br0">366 0 7859,'-17'0'-956,"0"0"865,7 0-37,-6 0 221,7 0-18,-9 8 0,1-6 274,7 14-256,-5-7 0,-3 1 38,-1 5-208,-6-5-1,7 7 161,1 0-188,0 1 157,-1 7 35,1-5-18,-1 5-191,8 0 168,-5-6 8,6 6-56,-1 1 59,2-7-31,0 14 13,7-14-77,-7 6 79,8 0-28,0-5-13,0 5 0,0-2 0,0 1 0,0-3-13,0-2 1,0-2 0,2-1-1,1-2-30,3-3 1,2-5-1,-2 4-99,6-3 0,-3 4 0,3-5 0,1-2 36,3-2 1,1-2 0,1 0 105,-1 0 0,-7 0 0,-3 0 0</inkml:trace>
  <inkml:trace contextRef="#ctx0" brushRef="#br0" timeOffset="441">471 279 6608,'0'-10'823,"0"4"-610,0 12 1,0-2-86,0 7 0,0 1 0,0 6-114,0-1 0,0 0 0,0 1-67,0-1 0,0 1 0,0-1 0,0 0 44,0 1 0,0-7 0,0 1-205,0 2 1,0 1 0,0 3-41,0-1 1,2-7 0,2-3-21,2 1 274,-1-6 0,3 6 0,2-8 0</inkml:trace>
  <inkml:trace contextRef="#ctx0" brushRef="#br0" timeOffset="933">784 296 6984,'10'0'490,"0"0"-528,-5 0 157,-3 0 0,4 2-5,-12 4 1,4-2-63,-3 8 0,2-1 1,3 6-44,0 1 0,0-1 0,0 1 5,0-1 0,0 0 1,0 1-97,0-1 1,0 1 0,0-1-3,0 1 1,0-7 0,0 0 50,0 3 4,0 2-243,0-7-1,0 7 1,0-12-297,0 7 569,0-7 0,-7 4 0,-3-8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8.066"/>
    </inkml:context>
    <inkml:brush xml:id="br0">
      <inkml:brushProperty name="width" value="0.08571" units="cm"/>
      <inkml:brushProperty name="height" value="0.08571" units="cm"/>
    </inkml:brush>
  </inkml:definitions>
  <inkml:trace contextRef="#ctx0" brushRef="#br0">71 71 6866,'10'0'321,"-3"7"0,-7 3-335,0 7 59,0 1 1,0 0-48,0-1 0,0 0 1,0 0-1,0 1-10,0 0 0,0-1 0,0 0-128,0 0 89,0-7 0,6 6 1,-1-5-62,0 5 0,-4-5-653,-1 1 765,0-8 0,-7 3 0,5-14 0,-6-3 0</inkml:trace>
  <inkml:trace contextRef="#ctx0" brushRef="#br0" timeOffset="389">1 105 7859,'2'-15'0,"2"2"-74,1 1 1,4 6-76,-4-5 0,5 1 0,8-4 1,-1 5 171,0 1 1,0 2 0,1 6 0,0 0-20,-1 0 0,0 0 0,0 0 0,1 0 11,0 0 0,5 0 0,0 0 0,-2 0 18,-1 0 0,-3 0 1,0 0 0,0 0 1,-1 2 0,-2 2-96,-3 1 1,-1 10 59,2-4 0,-3 5-5,-3 1 0,-4 0-10,4 0 0,-10-5 1,-4-2 36,-2-2 0,1-1 1,-5-3-1,3 2 22,-3-2 0,-2-2 0,-1-2 1,0 0-36,0 0 1,-1 1 0,0 4 0,1 0-91,0 0 1,0-4 0,-1-1-106,0 0-706,1 0 893,7 0 0,3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7.288"/>
    </inkml:context>
    <inkml:brush xml:id="br0">
      <inkml:brushProperty name="width" value="0.08571" units="cm"/>
      <inkml:brushProperty name="height" value="0.08571" units="cm"/>
    </inkml:brush>
  </inkml:definitions>
  <inkml:trace contextRef="#ctx0" brushRef="#br0">1 155 7335,'11'0'89,"1"0"-51,2 0 0,-4-6 1,1 0-1,2 3-32,3 0 0,1 3 7,1 0 1,-1 0 0,2 0-1,3 0-18,1 0 0,1 0 0,-7 0 0,2 0-33,4 0 0,-4-1 1,5-3-1,-5-2-11,-2 2 1,1 2 0,0 2-48,-1 0 0,-6 0 0,1 0-366,2 0-93,-7 0 372,1 0 183,-8-7 0,0 4 0,0-4 0</inkml:trace>
  <inkml:trace contextRef="#ctx0" brushRef="#br0" timeOffset="395">262 16 7750,'2'-10'-246,"4"4"0,-4 6 291,4 6 1,-5-2 0,-1 8 59,0 1 1,0 2 0,0 3-34,0 0 1,0 5-1,0 0-119,0-2 1,0-1 0,0-3 0,3 0 46,2 0 1,-3 1-1,4 0-53,-4-1 1,-2 0 0,2-1-152,4-5 1,-5 5-604,5-5 807,-3-3 0,4 0 0,3-8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20.773"/>
    </inkml:context>
    <inkml:brush xml:id="br0">
      <inkml:brushProperty name="width" value="0.08571" units="cm"/>
      <inkml:brushProperty name="height" value="0.08571" units="cm"/>
    </inkml:brush>
  </inkml:definitions>
  <inkml:trace contextRef="#ctx0" brushRef="#br0">36 557 6945,'-10'-2'-460,"5"-3"1,1 3 564,-2-4 1,4 2 96,-4-2 108,4 4 26,2-5-141,0 7 1,0-2 226,0-4-114,0 4-214,0-6 1,6 6-1,2-1-37,1-3 1,3 0 0,6 6-158,-1 0 0,0 0 0,0 0 123,1 0 0,0 0 0,-1 0 0,0 0 9,0 0 1,1-6 0,1 0-1,3 2-9,1 2 0,0 2 1,-5 0-1,-1 0-37,0 0 1,-5 0 0,-1 0-201,3 0 1,2 0 7,1 0-518,0 0 426,-7 0 1,-4 0-482,-12 0 779,-4 0 0,-15-7 0,-2-3 0</inkml:trace>
  <inkml:trace contextRef="#ctx0" brushRef="#br0" timeOffset="379">123 348 7809,'-10'0'-545,"5"0"480,10 0 1,-3 2 0,6 2 206,0 2 0,-4 2 68,7-2-137,-7-4 1,4 13 0,-7-5 1,5-1 0,-3 7 1,2-5-52,-3 5 0,-2 1 1,0 3-9,0 3 1,0 2-1,0 4-105,0-6 134,0-3-26,0 5-254,8-6 238,-6 6-132,5-7 1,-7-1-295,0 0 306,0 1 0,3-3 0,0-1-606,3-3 723,8-6 0,-4 2 0,7-7 0</inkml:trace>
  <inkml:trace contextRef="#ctx0" brushRef="#br0" timeOffset="890">802 261 8001,'0'-11'-305,"0"-1"383,0 8 129,0-3 1,2 1-598,4 0 409,-5 0 92,7 6-182,-8 8 173,0-6-77,0 13 0,6-5 0,0 7-8,-3 1 1,0-1-1,-3 1 1,2-1-25,3 0 0,-3 1 0,4 1 0,-4 3-70,-2 1 0,0 0 0,0-6-108,0 1 1,0-1 0,0 1-347,0-1 191,0-7 340,0-3 0,-8-14 0,-1-3 0</inkml:trace>
  <inkml:trace contextRef="#ctx0" brushRef="#br0" timeOffset="1263">732 244 7819,'8'-15'-1184,"3"3"957,5-4-1,-6 15 228,5-15 0,-5 14 0,7-6 89,1 8 1,-1-1 101,0-5 0,1 3 0,-1-2-15,1 3-156,-1 2 1,0 0 0,1 0 0,-1 0-28,1 0 1,-3 2 0,-1 2 0,-3 2 44,3-2 0,1-1-21,3 3 0,-3-2 0,-1 6-16,-3-3 1,-7 7 0,2-2 51,-4 3-39,-2-5-21,0 5 2,-8-5 22,-1 7 6,-1 1-18,-6-9 0,7 5 1,-9-7-25,1 3 1,-1-6 0,1 2-1,0-4-24,-1-2 0,1 5 1,-1 1-179,1-2 1,0-2-401,-1-2 238,9 0 383,1 0 0,16-7 0,1-3 0</inkml:trace>
  <inkml:trace contextRef="#ctx0" brushRef="#br0" timeOffset="1763">1725 0 7057,'-18'0'29,"0"2"0,1 2 0,0 4-48,0 1 102,-1-5-15,0 12 0,1-6 24,0 7-13,7 0-26,-6 0 1,7 1-6,-9 0 0,1 1 0,1 2 0,3 2 10,2-2 1,7 5-1,-4-1 1,2 0-7,0 0 1,0 0 0,6-4-1,0 3 110,0-3-100,0-2-54,0-1 53,0-1-65,8 1 1,-4 3 0,8-2 35,1-3 1,-3-3-216,1 5-39,1-9 254,5 7-17,1-14-373,0 13 220,-1-13 1,0 6-182,0-8 0,1 0 0,0 0 132,-1 0 0,-6 0 0,-1-2 187,-3-4 0,-1-3 0,-6-9 0,0 1 0</inkml:trace>
  <inkml:trace contextRef="#ctx0" brushRef="#br0" timeOffset="2138">1812 227 7122,'5'11'183,"1"1"0,6-6 0,-7 5 0,1 1-23,2-3 0,-6 7-147,4-4 0,-5 3 0,-1 2 1,0 1 15,0-1 0,0 1 0,0-1 0,0 0-299,0 1 1,0-7-1,0 1-214,0 2 1,0-4-287,0 1 770,0-7 0,9 4 0,0-8 0</inkml:trace>
  <inkml:trace contextRef="#ctx0" brushRef="#br0" timeOffset="3013">2281 209 8001,'0'10'-2253,"0"5"2253,0-13 304,-7 6 1,4-6-234,-2 3 0,1-2 0,0 4 50,-1 1 0,-4-6-42,4 4 0,1-4 0,-8 0 72,-1 4-95,5-5-51,-7 7 0,11-8 89,-8 0-278,8 0 257,-11 0-70,13 0 1,-8-6-1,6-1 27,-2-3-133,0 6 113,6-11 0,0 11-66,0-8 67,9 8-9,-8-11 0,9 13 9,-4-4 0,-2-2 0,8 2-1,1 3 1,2 1-1,2 2 34,1 0 1,0 0 0,-1 0-21,0 0 1,-5 0 0,-1 0-16,3 0 0,2 5 0,1 1 0,-1 0 21,-5 2 1,5-4 0,-5 8-16,5 1 0,-5-3 0,-1 1-16,-2 3 0,-3 1 1,-5 3-30,0-1 0,0 0 0,0 1 5,0-1 1,-5 1-1,-3-1 1,0 0 8,1 1 0,-7-7 1,2 1-1,-3 2-36,-3 1 23,1-5 12,0 5 96,7-13-78,-6 14 1,7-14-1,-7 5 46,4 1-22,-3-6 0,12 6 1,-9-6 8,-2 3 0,-2-3 1,-1 4-25,0-4 1,6-2-10,-1 0 0,8-2 0,-4-1 0,2-6-20,0 0 1,0 3 0,6-6-21,0-1 0,6-2 0,2-3 24,2 1 0,-6 5 0,4 0 3,-1-1 0,1 3 51,4-1 0,3 7 12,-3-2 1,-3 4-4,3 2 1,-6 0 0,6 0-18,1 0 1,-3 0 0,1 0 63,3 0 1,-5 2 0,3 4-30,2 5 1,-1-1 0,1 0 0,-3 0-109,3-1 0,-5-3 0,1 6 1,0-1 63,0-1 0,1 3 0,5-5 10,-5 1-90,-3-4-385,0 2-913,-7-7 1356,7 8 0,-8-6 0,-8-2 0,-1-10 0</inkml:trace>
  <inkml:trace contextRef="#ctx0" brushRef="#br0" timeOffset="3484">2542 70 7434,'12'0'-1202,"-1"0"1757,3 0-686,-6 0 0,7 0 217,-13 0-34,14 0-8,-14 0 0,13 0 0,-3 0 0,3 0 58,3 0 1,-3 2 0,0 2 0,1 2-24,4-2 0,3 3 0,-2 1 0,4 0 1,2-1 0,-6 7 0,3-3 0,-5 3-34,-2-2 1,1 3-1,-1-3 1,1 3-150,-1 3 0,-6-1 0,-1 0 0,0 1 98,0-1 1,-7 3 0,3 1 0,-3 2 13,-3-2 0,0 5 1,0-2-1,0 2 68,0-1-69,0-2 2,-9 2 1,2-4-8,-5 9 0,-3-9 0,5 2 0,-2-1 1,1 0 0,-1-2 0,-5 3 0,-1-4-1,1-1 0,0-6 0,-1-1 0,1 1-91,-1-2 1,-1 3 0,-2-5-1,-2-1-103,2 1 0,1 4 1,3-6-1,-3-1 56,-3 3 135,-4-6 0,-8-2 0,0-10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30.090"/>
    </inkml:context>
    <inkml:brush xml:id="br0">
      <inkml:brushProperty name="width" value="0.08571" units="cm"/>
      <inkml:brushProperty name="height" value="0.08571" units="cm"/>
    </inkml:brush>
  </inkml:definitions>
  <inkml:trace contextRef="#ctx0" brushRef="#br0">1 1 6744,'0'10'304,"2"-3"-169,4-7 1,-3 0 23,9 0 1,-6 0-64,6 0 0,-6 0 1,5 0-38,2 0 0,-3 0 0,1 0-31,4 0 1,0 0 0,2 0-122,1 0 1,-5 0 49,5 0 66,-12 0-467,17 0 166,-14 0 234,9 0 34,-8 0-265,-3 0-391,1 8 495,-6-6 0,5 8 171,-7-4 0,8-5 0,2 8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22:25.126"/>
    </inkml:context>
    <inkml:brush xml:id="br0">
      <inkml:brushProperty name="width" value="0.05292" units="cm"/>
      <inkml:brushProperty name="height" value="0.05292" units="cm"/>
      <inkml:brushProperty name="color" value="#FF0000"/>
    </inkml:brush>
  </inkml:definitions>
  <inkml:trace contextRef="#ctx0" brushRef="#br0">10186 6869 180 0,'0'0'70'0,"0"0"-38"15,0 0-32-15,0 0 0 16,0 0 11-16,0 0 151 16,0 0-83-16,0 0-25 15,2 0-41-15,-2 0-3 16,0 0 4-16,0 0 0 16,0 0-4-16,0 0-9 15,0 0 9-15,2 0-3 16,5 0 12-16,5 1-16 15,1 1 1-15,3 1 17 16,3 0-13-16,4-1-8 16,4 0 7-16,3-2 6 15,3 0 1-15,1 0-13 16,3 0-1-16,5 0 14 16,0 0-13-16,4 0-1 0,0 0 0 15,3 0 4-15,4 0 3 16,-1 0-7-16,2 0 0 15,1 0 5-15,-2 0-5 16,-3 3 0-16,0 0 12 16,-8-1-21-16,-3 0 9 15,-5-2 0-15,-4 0 0 16,-2 0 11-16,-2 0-11 16,-1 0 0-16,1 0 4 15,0 0-4-15,-3 0 16 16,-2 0-16-16,0 0 32 15,-5 0-21-15,-6 0 23 16,-2 0-34-16,-5-2 11 0,-1 1-1 16,-1 1 9-16,2 0-19 15,-2 0 0-15,-1 0-13 16,3 0 9-16,3 0-145 16,2 0-116-16</inkml:trace>
  <inkml:trace contextRef="#ctx0" brushRef="#br0" timeOffset="3778.6511">19035 6825 232 0,'0'0'151'16,"0"0"-126"-16,0 0 28 16,0 0 7-16,0 0 2 15,0 0 35-15,0 0-58 0,0-1 33 16,0-1-15-16,-3 1-34 15,0-2 53-15,-2 2-59 16,0-1-15-16,1 1 33 16,-2 0-24-16,-3 0-10 15,0 1 13-15,-1-2 11 16,-4 2-23-16,1 0-2 16,-7 0 17-16,5 0-28 15,-2 0 24-15,0 0-13 16,1 0 0-16,-5 0 20 15,3 0-24-15,-4 0 4 16,1 0 0-16,1 0-8 16,1 2 21-16,-2-1-13 15,5-1 0-15,-4 1 19 16,2-1-23-16,-2 1 4 0,0 1 0 16,0 1-9-1,0-2 9-15,-1 2 0 0,0-2 0 16,0 1 12-16,0 3-15 15,-1-5 3-15,4 3 0 16,-3-2-2-16,2 1 2 16,-1-2 0-16,1 0-5 15,1 1 19-15,-2-1-14 16,2 0 0-16,-2 0 0 16,-2 0-10-16,-1 0 13 15,1 0-3-15,-5 0 0 16,-1 0 10-16,1 3-10 0,0-3 0 15,-1 2 0 1,2-1-16-16,0 0 20 0,1 2-4 16,1-2 0-16,1 1 15 15,-1-1-17-15,0 2 2 16,0 0 0-16,0-1-1 16,-1 0 5-16,0 1-4 15,2 0 0-15,1 0 14 16,-4 0-14-16,1 0 0 15,0 2 0-15,0-2-19 16,-2 1 27-16,-1 1-8 16,0-1 0-16,1 1 13 15,1-2-13-15,-1 1 0 16,0-1 0-16,0 0-1 16,-2 0 7-16,3-2-6 0,-2 2 16 15,2 0 2 1,-1-1-1-16,4 0-17 0,0 0 16 15,5-1-7-15,-1 1-9 16,1-2 0-16,1 2 0 16,-2-2 19-16,0 1-19 15,-2 1 0-15,-1-2 0 16,-1 1-4-16,1 1 12 16,-1-2-8-16,0 1 0 15,0 1 16-15,1-1-15 16,-4-1-1-16,1 2 2 15,-4-2-20-15,-1 3 20 0,0-3-2 16,0 3 0 0,0-3 20-16,-1 1-21 0,2-1 1 15,-1 1 0-15,4 0-11 16,-4-1 11-16,-1 3 0 16,-5 2-1-16,-6-2 23 15,-3 2-28-15,-3-1 6 16,1-2 0-16,0-1-8 15,0 1 8-15,-2 1 0 16,1 1-1-16,-3-1 10 16,-1-2-9-16,1 0 0 15,-3-1 10-15,1 0-15 16,-1 0 5-16,0 0 0 0,-2-4-5 16,-1-2 19-1,2 1-14-15,-2-1 0 0,2 1 13 16,1-1-31-16,2 0 19 15,1 1-1-15,0 1 0 16,-4 2 16-16,-3 0-16 16,-3 2 0-16,0 0 2 15,0 0-12-15,3 0 10 16,1 0 0-16,0 0-2 16,-2 2 12-16,-3 1-10 15,1 3 0-15,2-4 2 16,-1 1-19-16,0 0 17 0,2-2 0 15,-2 1 0-15,2-2 17 16,3 0-17-16,1 0 0 16,1 0 7-16,6 0-16 15,1 0 9-15,1 3 0 16,1-3-4-16,-1 2 18 16,2-2-14-16,2 0 0 15,4 0 6-15,4 0-27 16,2 0 21-16,-2 0 0 15,5 0-1-15,-5 0 4 16,2 0-3-16,-2 0 0 16,-1 0 7-16,1 0-17 15,-3-5 10-15,5 5 0 16,-2-2-7-16,0-1 19 16,2 2-12-16,-2-2 0 0,-3 1 4 15,0-1-14-15,-2-2 15 16,3 2-5-16,-4 2 0 15,-1-2 8-15,1 1-8 16,-3 1 0-16,1 1 3 16,-1 0-16-16,2-2 20 15,-2 2-7-15,0 0 0 16,1 0 14-16,0 0-14 16,-1 0 0-16,1 0 1 15,0 0-12-15,4-2 11 16,0-1 0-16,3 1-11 15,2 0 29-15,1 0-18 0,1 1 0 16,0-1 0 0,-1 1-20-16,0 0 20 0,-4 1 0 15,2 0-5-15,1 0 18 16,-1-1-13-16,3-1 0 16,2 1 9-16,1-3-18 15,3 3 9-15,1-1 0 16,3 0-3-16,1-1 18 15,3 3-15-15,5 0 0 16,0-1 9-16,5 0-20 16,1-1 11-16,1-1 0 15,-3 1-10-15,5-1 30 16,-4 3-20-16,2-2 0 0,1 1 8 16,-2 0-21-16,2 1 13 15,-1 0 0-15,-1-2-3 16,2 2 13-16,-2-1-10 15,1-1 0-15,0 1 7 16,-2-1-15-16,-3 2 8 16,-3 0 0-16,-6 0-12 15,-1 0 24-15,-2 0-12 16,2 0 0-16,-3 0 9 16,-3 0-19-16,-3 0 10 15,-2 0 0-15,2 0-10 16,4 0 36-16,-1 0-29 0,2 0 3 15,1-2 0 1,-2-1-9-16,2 3 9 0,0-2 0 16,2 1-9-16,4-1 22 15,3-2-13-15,4 1 0 16,-1 1 12-16,3 2-29 16,1-2 20-16,1 2-3 15,2-1 0-15,1 1 10 16,1 0-10-16,-3-2 0 15,-1 2 3-15,-1-1-17 16,2-1 14-16,-4 1 0 16,1 1-1-16,-2 0 0 15,3 0 1-15,0 0 0 16,0 0 13-16,-1 0-19 0,-1 0 6 16,1 0 0-16,2 0-10 15,-4 0 9-15,2 3 1 16,1 0 0-16,1-2 7 15,-1 1-13-15,1 0 6 16,-3 0 0-16,5-2-10 16,-3 3 33-16,1-3-23 15,-1 1 0-15,1-1 4 16,2 0-18-16,0 0 15 16,-2 1-1-16,1-1 0 15,-3 2 4-15,0-1-4 16,1-1 0-16,-1 0 12 15,1 0-22-15,-4 0 10 0,0 0 0 16,3 0-4-16,-2 0 16 16,0 0-12-16,2 0 0 15,1 0 14-15,1 0-29 16,1 0 15-16,4 0 0 16,0 0-1-16,0 0-70 15,0 0-10-15,0 0-157 16,-3 0-103-16</inkml:trace>
  <inkml:trace contextRef="#ctx0" brushRef="#br0" timeOffset="12903.7363">14099 2593 588 0,'0'0'101'0,"0"0"27"0,0 0 19 15,0 0-51-15,0 0-33 16,0 0 36-16,0 0-79 16,-41-22 11-16,41 22-20 15,0-3 12-15,0 0-34 16,12-7 11-16,9-3 0 15,7-11 19-15,5-1-12 16,0-4-7-16,-2 0 4 16,-5 3 16-16,-5-1-22 15,-8 5 2-15,-8 5 0 16,-5 4-12-16,0 5 30 0,0 5-18 16,-9 3 0-16,-8 3 8 15,-3 18-10-15,1 6 2 16,3 5 0-16,7 3-18 15,9 0 26-15,0 1-8 16,3-2 0-16,15-5 15 16,3-2-27-16,4-11 12 15,2-4 0-15,1-9-20 16,2-3 20-16,0-3 0 16,0-21-3-16,-2-7 4 15,1-3-6-15,-6 2 5 16,-3 8 0-16,-7 7-18 0,-7 11 18 15,-1 6 0-15,-2 0-2 16,1 3-12-16,2 15 14 16,3 6 0-16,-6 5 3 15,-1 1-6-15,-2-4 3 16,0-5 0-16,0-6-4 16,0-5 12-16,0-4-23 15,1-3-1-15,4-3-52 16,5-2 37-16,5-13 15 15,6-5-12-15,0 2 8 16,1 1-49-16,-1 7 69 16,-1 1-10-16,-3 5 10 15,-2 1 2-15,1 0-2 0,2 0 0 16,-1 1-2-16,2-3 12 16,-3 0-10-16,3 0 0 15,-4-4 0-15,-2-3-4 16,0 3 11-16,-2-5-7 15,1 0 0-15,-5 1 16 16,3-1-11-16,-4 0-5 16,2 2 5-16,0 3-18 15,0-4 30-15,0 4-17 16,1-1 0-16,0 3 12 16,0-3-14-16,-3 5 2 15,-2 1 0-15,1 1-6 0,-2 3 16 16,1 0-10-1,2 0 0-15,-3 0-7 0,2 0 7 16,-1 2 2-16,2 4-2 16,-3 1 38-16,0 0-32 15,1 0 4-15,-2-1-3 16,-1 0 15-16,1-2-19 16,-1-3-3-16,-1 1-15 15,2-2-7-15,0 0-189 16,0 0-157-16</inkml:trace>
  <inkml:trace contextRef="#ctx0" brushRef="#br0" timeOffset="13760.6121">14154 2341 364 0,'0'0'224'0,"0"0"-86"15,0 0-40-15,0 0 85 16,0 0-105-16,0 0-10 16,-66-47-33-16,36 47-27 15,-1 11 32-15,-5 5-34 16,2 6 7-16,4 1 14 0,3 3-27 16,8 5 0-1,6-2-3-15,7 3 28 0,6 6-29 16,0-6 4-1,19-2 0-15,8-7-11 0,2-11 11 16,6-8 0-16,-2-4-3 16,3-6 23-16,-2-16-11 15,2-8-9-15,-3-7 4 16,-4-1-7-16,-2 1 3 16,-5 4 0-16,-5 5 0 15,-7 5 18-15,-5 5-18 16,-4 8 0-16,-1 3 7 15,0 7-17-15,1 0 13 16,-1 0-3-16,0 4 0 16,0 13 12-16,0 5-21 15,7 5 9-15,6 3 0 16,5 0-22-16,9 2 22 0,13-2-82 16,5-8-131-16,4-9-261 15</inkml:trace>
  <inkml:trace contextRef="#ctx0" brushRef="#br0" timeOffset="14494.082">14900 2430 629 0,'0'0'138'0,"0"0"-66"16,0 0 51-16,0 0-20 15,37-77-37-15,-22 52-35 16,1-2-12-16,-2 0 16 0,-4 4-35 16,-3 6 9-16,-2 7 20 15,-5 7-17-15,0 3-11 16,0 0-1-16,0 17 12 16,-16 9-13-16,1 7 1 15,1 1 0-15,7-5 0 16,7-3 9-16,0-3-9 15,1-9 0-15,17-4 9 16,3-8-13-16,9-2 4 16,6-1 0-16,2-16 0 15,0-6 7-15,-4 1-7 16,-7 1 0-16,-8 4 17 16,-8 5-17-16,-7 7 0 15,-1 4 9-15,-3 1-31 0,0 3 16 16,0 17 6-1,0 10 0-15,0 5 7 0,0 6-11 16,0 2 4-16,0 3 0 16,-2-1-7-16,-5-3 19 15,-3-3-12-15,-5-7 0 16,-3-3 14-16,-2-7-16 16,3-3 2-16,3-10 0 15,7-3-13-15,7-6 22 16,0-5-9-16,1-15 0 15,20-8 13-15,9-5-16 16,13-4 3-16,2-3 0 16,7-1-22-16,8 5 10 15,9 7-56-15,11 5-8 16,5 7-166-16,-3 3-272 0</inkml:trace>
  <inkml:trace contextRef="#ctx0" brushRef="#br0" timeOffset="15795.4633">16356 2576 747 0,'0'0'164'0,"0"0"-68"16,0 0 17-16,0 0-72 16,0 0-3-16,0 0-38 15,86-84 9-15,-46 56-6 16,-1 6 2-16,-11 0-5 16,-10 4 0-16,-9 5 29 0,-9 4-38 15,0 4 9 1,-15 3 0-16,-5 2 3 0,-3 4-1 15,-1 13-2-15,6 5 0 16,7 0 6-16,11 4-9 16,0-1 3-16,13-1 0 15,15-3-10-15,7-6 16 16,6-5-6-16,4-10 0 16,3 0 10-16,-3-12-23 15,-3-10 13-15,-6-5 0 16,-8-2 10-16,-4 1-6 15,-8 0-4-15,-7 1 0 16,-4 1 18-16,-5 2-18 16,0 5 0-16,0 3 0 15,0 6 10-15,0 7 3 0,0 3-12 16,0 0-1-16,0 0 3 16,0 9-7-16,0 11 4 15,0 14 0-15,0 2-5 16,0 7 7-16,6 2-2 15,0-3 3-15,4-3 25 16,1-7-27-16,0-10-1 16,-2-11 0-16,-3-6 1 15,6-5 4-15,1-9-5 16,10-20 32-16,6-14-18 16,2-7-14-16,1-3 0 15,-1 7-70-15,-2 10-21 0,-6 10-290 16,-11 16-95-16</inkml:trace>
  <inkml:trace contextRef="#ctx0" brushRef="#br0" timeOffset="16562.9586">17185 2585 482 0,'0'0'136'15,"0"0"-8"-15,0 0 14 16,0 0 39-16,0 0-84 15,0 0-97-15,65-73 30 16,-51 53-30-16,0 0 9 16,-4 3 23-16,0 1-30 15,-3 5 22-15,-4 3-4 16,-3 5-5-16,0 2 4 0,0 1-19 16,0 0 6-16,0 0-13 15,0 0 11-15,0 10-4 16,-7 9 0-16,4 3 20 15,3 3-29-15,0-4 9 16,0 0 0-16,12-3-10 16,5-5 15-16,3-7-5 15,4-6 0-15,4 0 10 16,4-15-13-16,-1-7 3 16,0 0-16-16,-5 0 12 15,-5 10-23-15,-6 3 27 16,-6 9-7-16,-6 0-11 0,-2 3 13 15,-1 15 1-15,0 5 4 16,0 1-7-16,0-2 14 16,3-8-7-16,9-3 0 15,2-8 2-15,6-3-17 16,9-5 13-16,5-15-43 16,3-5 10-16,-2 1-63 15,-2 0 2-15,-8 6 72 16,-7 3-2-16,-8 7 22 15,-8 3 4-15,-2 5-4 16,0 0 2-16,0 10 2 16,-3 10 13-16,-6 5 22 15,0 4-22-15,6-1 31 0,3 1-34 16,0-6-8-16,0-4 21 16,14-7-12-16,2-6 36 15,4-6-36 1,4 0 24-16,3-13-26 0,3-13-4 15,4-8-1-15,2-5 23 16,0-3-16-16,-5 0-3 16,-5 3 17-16,-10 7-15 15,-7 10 33-15,-6 11-3 16,-2 6-30-16,1 5 34 16,-2 0-44-16,0 13 0 15,0 17-7-15,4 11 15 0,10 11-13 16,7 5 5-1,16-1-17-15,15-3-25 0,17-10-223 16,8-15-363-16</inkml:trace>
  <inkml:trace contextRef="#ctx0" brushRef="#br0" timeOffset="18363.8721">19571 2696 642 0,'0'0'195'15,"0"0"-91"-15,0 0-36 16,0 0 86-16,0 0-101 15,0 0-24-15,102-91-1 16,-51 50-18-16,-1 0 14 16,-11 6-24-16,-9 3 3 15,-11 10 12-15,-10 7-5 0,-9 5-8 16,0 4 10-16,0 6 8 16,-21 0-22-16,-4 10 2 15,-13 20 0-15,-3 13-14 16,0 10 24-16,3 7-10 15,11-2 0-15,10-3 8 16,8-8-21-16,9-7 13 16,0-6 0-16,5-5-5 15,12-10 5-15,4-8 0 16,4-6-5-16,0-5 24 16,-1-6-16-16,-2-15-3 15,-4-7 0-15,-9-4-22 0,-6 1 12 16,-3 2-13-16,0 0 22 15,-10 10-13-15,-6 6 14 16,6 4 0-16,1 6 1 16,2 3-14-16,6 0 20 15,-2 0-7-15,3 7 0 16,0 5-12-16,7 4 12 16,8-2 0-16,6-5 0 15,7 0-15-15,2-6 13 16,4-3 2-16,-3 0-2 15,-2 0-30-15,-4-12 32 16,-5-4 0-16,-1-2 2 16,-2-3-14-16,-1-4 14 15,-3 1-2-15,4 2 0 16,-8-2 13-16,2 3-12 0,-1 6-1 16,-3 5 0-16,-1 5 5 15,4 3-1-15,1 2-4 16,5 0 0-16,4 0 7 15,5 0-16-15,-1 3 9 16,-2 4 0-16,-3-4-5 16,-8 3 8-16,-4-1-3 15,-5 1 0-15,-2 3 2 16,0 4-11-16,0 2 9 16,-12 6 0-16,0 2 28 0,0 1-19 15,2 1-9 1,2-1 7-16,7-2 13 0,1-1-29 15,0-4 9-15,16-7 0 16,8-2-11-16,6-6 18 16,4-2-7-16,0 0 0 15,-7 0 24-15,-6 0-29 16,-9-3 5-16,-8-1 0 16,-2 0-2-16,-2 0 24 15,0-3-18-15,0 0-4 16,0 2 18-16,-3 0-20 15,-3 0 2-15,0 5 0 16,2 0-8-16,-1 0 6 16,-2 0 2-16,-1 0-1 15,2 10 18-15,2 0-21 0,1 2 4 16,3 0-1-16,0-5-24 16,0 3 28-16,6-7-3 15,9-1 0-15,1-2-2 16,1 0-11-16,4-8 9 15,-4-3-12-15,0-3 4 16,-7 1 1-16,-5 1 11 16,-2-1 0-16,-3 1 12 15,0 0-17-15,0 2 5 16,-6 2 0-16,-5 2 5 16,3 3-5-16,-2 3 0 15,0 0-5-15,0 0 16 0,1 6-11 16,-1 4 0-16,0 2 4 15,4 2-19-15,2-2 15 16,2 1 0-16,2 0-6 16,0-5 25-16,3 1-38 15,12-6 19-15,0-3 0 16,3 0-16-16,2 0 23 16,2-11-7-16,3-7 0 15,-1-2 7-15,1-1-14 16,-4 2 7-16,2 3 0 15,-4 2-6-15,-1 4 11 16,0 1-5-16,-2 6 0 16,0 3 10-16,-2 0-17 15,-2 2 7-15,-5 9 0 16,-2 1-13-16,-4 2 18 0,-1 1-5 16,0-3 0-16,0 0-15 15,0-3 2-15,0-4-20 16,0-2-13-16,2-1 38 15,11 1-12-15,5-3 20 16,8 4 0-16,8-3 7 16,9 3 33-16,8-1-40 15,13 2-33-15,9 0-21 16,6-3-357-16</inkml:trace>
  <inkml:trace contextRef="#ctx0" brushRef="#br0" timeOffset="19210.4126">22759 2367 532 0,'0'0'189'0,"0"0"-79"0,0 0-42 16,0 0 39-16,0 0-61 16,0 0-26-16,-70-15 44 15,47 15-53-15,-5 11 13 16,0 2 14-16,-2 3-30 15,-2 8 29-15,2 3-37 16,0 8 12-16,-3 5 4 16,-2 6-4-16,3 4-8 15,5 3-4-15,3 1 25 16,7 4-30-16,7 1 5 16,9 0 0-16,1-1-3 15,11-4 8-15,22-3-5 16,11-5 0-16,12-6 14 15,18-4-18-15,17-8 4 0,20-7-13 16,18-6-49-16,11-5-112 16,3-8-136-16,-4-2-323 15</inkml:trace>
  <inkml:trace contextRef="#ctx0" brushRef="#br0" timeOffset="20059.5661">24595 2421 292 0,'0'0'191'0,"0"0"-95"0,0 0 7 15,0 0-33-15,0 0-22 16,0 0 12-16,-2 2-39 15,11 5 73-15,5 5-13 16,4 5-51-16,2 5 47 16,2 6-64-16,3 2-5 15,0 7 29-15,-4 4-29 16,-1 5-7-16,-1 7 3 16,-8 10 16-16,-3 4-6 15,-8 4-14-15,0 6 0 16,-10 2-2-16,-11 0 2 15,-13 3-6-15,-13-4-183 16,-21-6-421-16</inkml:trace>
  <inkml:trace contextRef="#ctx0" brushRef="#br0" timeOffset="23913.6774">22856 2571 135 0,'0'0'59'15,"0"0"-45"-15,0 0 59 16,0 0-67-16,0 0 0 16,0 0 15-16,0 0-14 15,13-51 54-15,-10 44 0 16,-3 0 8-16,0 2 39 15,0-1-29-15,0 3 56 16,0-1-21-16,-2 2-55 0,-8 0-9 16,-6 2-32-16,-5 0 1 15,0 0 18-15,-3 0-30 16,5 11 12-16,2 0-16 16,3 3 24-16,5-2-27 15,7 4 0-15,2-2 0 16,0 0-14-16,12 0 14 15,10-1 0-15,1 1 0 16,-4 0 11-16,-1 1-3 16,-10-3-8-16,-5 3 0 15,-3-4-8-15,0-1 23 16,-3 1-15-16,-10-6 0 16,3 1 8-16,3-6-9 0,5 0 1 15,2 0 0-15,0 0-4 16,2-4-9-16,20-14-32 15,5 1-3-15,5 0-1 16,-3 3 40-16,-2 8-22 16,-8 1 31-16,-4 4 0 15,-1 1 6-15,-4 0-6 16,-1 0 0-16,0 0 13 16,3 0-10-16,1 0 0 15,0 0 8-15,3-7 5 16,-4-1-1-16,-1-1-14 15,-5 2-1-15,-1 2 10 16,-5 0-5-16,0 4 2 16,0 1 13-16,0 0-19 0,-6 0 11 15,-8 1-12-15,3 8 0 16,2 3 4-16,-1 0-4 16,6 0 0-16,4 1 0 15,0-4-4-15,0 1 7 16,2-3-4-16,11 1 1 15,4-4 0-15,2-2 3 16,0-1-3-16,1-1 0 16,-2 0 5-16,-3 0 7 15,-1 0-12-15,-3-5 0 16,1-2 8-16,-3 1-3 16,1-1-5-16,0 0 0 0,1 1-4 15,-3-2 14-15,1 2-10 16,-1-3 0-16,0 2 5 15,0 0-8-15,-2-4 3 16,-1 3 0-16,0-3-7 16,-2 0 11-16,0-3-4 15,-2 1 0-15,-1 1 3 16,1 2-1-16,1 0-2 16,-2 1 0-16,2-1 2 15,-2 1 2-15,1 1-4 16,-1 2 0-16,0 0 5 15,0 1-6-15,0-3 1 16,0 3 0-16,0-1-4 16,0 0 18-16,0 2-14 15,0 0 0-15,2-1 8 0,-2 0-15 16,1 1 7-16,-1 1 0 16,0 3 8-16,0 0 9 15,0 0-19-15,0 0 2 16,0 9 0-16,0 10-19 15,-4 6 19-15,-1 6 0 16,2-3 0-16,2-2 11 16,1-2-11-16,0-3 0 15,0-4 10-15,1-5-11 16,10-4 1-16,2-5 0 16,4-3-8-16,3 0-28 15,0 0-58-15,-7-13-180 0,-5-6-358 16</inkml:trace>
  <inkml:trace contextRef="#ctx0" brushRef="#br0" timeOffset="24035.8541">23274 2501 394 0,'0'0'215'16,"0"0"-215"-16,0 0 5 15,0 0-16-15,0 0-29 16,97 12-380-16</inkml:trace>
  <inkml:trace contextRef="#ctx0" brushRef="#br0" timeOffset="24727.4545">23779 2601 726 0,'0'0'134'16,"0"0"-74"-16,0 0 4 0,0 0-31 16,0 0 43-1,0 0-48-15,-80 50-7 16,80-36-14-16,0-2 2 16,0-1-9-16,0-5 0 0,9-4 5 15,6-2 5-15,4 0-10 16,-1-2-17-16,-4-10-36 15,-5-2-47-15,-5-1 49 16,-4 2-4-16,0 2 55 16,-2 2 12-16,-6 3-4 15,-2 4 7-15,4 2 22 16,2 0-28-16,-1 0 14 16,4 0-11-16,1 7-7 15,0-2 3-15,0 1-8 16,12-2 0-16,15-4 6 15,5 0 8-15,6 0-6 16,3-11-8-16,-3-3 7 0,-7 0-3 16,-7-3-4-16,-5 4 0 15,-8 2-1-15,-7-1 18 16,-4 2 21-16,0 3 27 16,0 2-53-16,0 5 31 15,-7 0-43-15,-8 0 1 16,-5 17-1-16,-2 5 11 15,3 4-11-15,4 3 0 16,1 0 2-16,5-1-10 16,3-5 8-16,6 1 0 15,0-4-4-15,3-6-6 16,17-4 5-16,7-6 3 16,8-4-57-16,1 0 32 0,-5-11-71 15,-7-2-23-15,-10-2 83 16,-11 1 13-16,-3 2 25 15,-2 2 14-15,-15 1-2 16,-8 4 73-16,-1 5-85 16,-6 0-11-16,-1 7-20 15,2 8-197-15,0 2-428 16</inkml:trace>
  <inkml:trace contextRef="#ctx0" brushRef="#br0" timeOffset="25549.6214">22751 2967 630 0,'0'0'143'0,"0"0"-90"16,0 0-51-16,0 0 40 16,0 0 82-16,0 0-96 15,-9 80 25-15,8-56-21 16,-2 1-14-16,-1-3 19 15,1-6-32-15,1-5-5 16,2-4 4-16,0-5 16 16,0-2-20-16,0 0 17 15,0-15-10-15,0-7 31 16,0-6-38-16,5-4 0 0,0 1-7 16,3 0 13-1,-2 3-16-15,0 5 10 0,4 3 0 16,-1 5-13-16,2 6 3 15,2 3 10-15,1 3-4 16,0 3-5-16,0 0 9 16,-2 0 0-16,0 9 2 15,-5 5-4-15,-4 3 2 16,-3 3 0-16,0 1-6 16,-10-1 14-16,-9 0-6 15,6-6-2-15,-1 0 3 16,5-4-26-16,4-1-29 15,5-6-157-15,0-3-105 0</inkml:trace>
  <inkml:trace contextRef="#ctx0" brushRef="#br0" timeOffset="27379.3157">22962 3069 615 0,'0'0'165'0,"0"0"-92"15,0 0 66-15,0 0-87 16,0 0 10-16,0 0-51 16,-62 61 5-16,67-54-31 15,9-3 27-15,9-4-12 16,0 0 8-16,0-2 5 0,-4-10-14 16,-3-2 1-16,-7 1-3 15,-6 0-23-15,-3 2 26 16,0 2-31-16,0 1 30 15,-2 4-21-15,-5 4 22 16,1 0 0-16,1 0-12 16,0 1-4-16,3 6 15 15,2-1-5-15,0-1-1 16,0 0-25-16,7-4 26 16,8-1 2-16,6 0 8 15,4 0-1-15,-1-7-3 16,2-6-11-16,-7 1-1 15,-4-2-54-15,-5 0 54 0,-5 0 0 16,-4 2 12-16,-1 3 12 16,0 4-8-16,0 2-4 15,0 1 60-15,0 2-51 16,0 0-9-16,0 3-20 16,0 13 20-16,0 4 14 15,5 3 8-15,-2 0-14 16,2 1 11-16,-2 1-2 15,-3-4 1-15,0 1-10 16,0-6 0-16,0-5 11 16,-5-5-13-16,-1 0 6 15,3-6-2-15,0 0-7 16,3-3-6-16,0-14-63 16,1 0-58-16,15-5 90 0,3 3-60 15,0 2 3-15,-1 1 64 16,0 3 26-16,-4-1 1 15,-1 3 5-15,-3-1-5 16,-2 0 3-16,3 0 5 16,-6 0-8-16,-2 1 0 15,-3 1-59-15,0 2 56 16,0 3 1-16,-1 3 2 16,-6 2-3-16,1 0 3 15,1 0 0-15,3 0 8 16,2 4 1-16,0 6 10 15,0 2 5-15,0 2-20 16,2 2 32-16,8 3-21 16,2-2 8-16,-1 3-4 0,0-1-10 15,-1-1 4-15,-6 2 2 16,-2-3-15-16,-2-2 48 16,0-3-27-16,0-1 7 15,0-2-10-15,0-7-10 16,0 0 2-16,0-2-10 15,0 0 0-15,11-7-30 16,6-10-84-16,4-2 15 16,1-1 71-16,5 1 6 15,-5 2 22-15,1 5 9 16,-3-1 20-16,-2 4 10 16,-1 3 2-16,-5 2-21 0,-2 2-2 15,-2 2-9-15,-2 0-1 16,-3 0-8-16,-2 0 5 15,-1 2-5-15,0 9 1 16,0 0 27-16,-1 2 7 16,-5 0-35-16,3 0 10 15,0 1-10-15,3-3 1 16,0 0-4-16,0 0 2 16,6-3 1-16,7-1 0 15,5-3 1-15,1-4 3 16,1 0-4-16,1-1 0 15,-1-12 7-15,0-3-7 0,-4-1 0 16,1-2 2-16,-4 0 16 16,-4-1-17-16,-1 2 7 15,-5-1-6-15,1 0 51 16,-4 2-38-16,0 5 13 16,0 6 18-16,0 3-23 15,0 3 8-15,0 0-31 16,0 0 1-16,0 0-12 15,0 3-2-15,0 11 13 16,0 4 0-16,0 4 13 16,0 1-13-16,-7 4 9 15,2-4-5-15,1 1 8 16,-1-6-7-16,2-5-5 0,0-3 0 16,1-7 16-1,2-3-16-15,0 0 7 0,0 0 12 16,0-12 6-16,8-5-17 15,3 2-8-15,3 2 0 16,0 5 5-16,1 4-9 16,-5 4 4-16,1 0-1 15,-4 1-20-15,-1 12 21 16,-3 3 0-16,-3 4 0 16,0-1 8-16,-3-2-10 15,-9-3 2-15,2-2 0 16,-1-2-1-16,1-4 7 0,4-4-6 15,4-2 0 1,2 0-15-16,0-2 14 0,3-11-93 16,12-2 24-16,3 4 52 15,1 1-74-15,-1 5 82 16,-3 2-3-16,-2 3 16 16,-2 0-5-16,0 0 2 15,-2 0 0-15,2 0 32 16,3 0-22-16,4 0 24 15,4 0 6-15,1 0-38 16,4 0 21-16,-2-7-19 16,-1-3 2-16,-1-2 15 15,-3-1-13-15,-4-1-7 16,-5 0 36-16,-7 4-36 16,-2 1 35-16,-2 5-29 0,0-2 1 15,0 6 22-15,0 0-30 16,0 3 0-16,-11 13 0 15,-1 4 16-15,2-1-10 16,6 1-6-16,4-6 1 16,0 1-5-16,1-5 11 15,18-3-7-15,10-2 0 16,10 1-31-16,8-3-105 16,-2 5-738-16</inkml:trace>
  <inkml:trace contextRef="#ctx0" brushRef="#br0" timeOffset="28345.6016">23248 3616 435 0,'0'0'451'0,"0"0"-402"16,0 0-43-16,0 0 81 16,0 0-33-16,0 0-4 15,30 34-8-15,-8-29-34 16,4-5 17-16,0 0-23 15,-4 0-1-15,-4-3 10 16,-3-7-6-16,-8 2-5 16,-4 0 0-16,-3 3 8 15,0 0-25-15,0 4 17 0,-10 1-8 16,-6 0-4 0,3 6 7-16,0 8 5 0,2 3-1 15,5-1 8-15,-1 3-13 16,7-2 6-16,0-3-6 15,3-2-7-15,13-5 2 16,5-3 11-16,1-4-2 16,4 0-35-16,-3-7 25 15,0-9-20-15,-6-2-13 16,-1-2 33-16,-4 0-37 16,-2 2 49-16,-6 4 5 15,-1 4 7-15,-3 6 13 16,0 2 15-16,0 2-29 0,0 0-8 15,0 0-3 1,0 2 0-16,0 9-2 0,0 2 18 16,0 4 4-1,-3 4-11-15,2-1 4 0,-1 5 16 16,2-3-19-16,0-2 17 16,0-4-7-16,0-4-15 15,0-5 25-15,0-3-30 16,5-4 0-16,10 0 43 15,6-14-25-15,10-10-15 16,-1-3-3-16,3-5-26 16,-3 4-56-16,-8 8-214 15,-10 8-154-15</inkml:trace>
  <inkml:trace contextRef="#ctx0" brushRef="#br0" timeOffset="29077.4586">23657 3824 321 0,'0'0'160'0,"0"0"24"0,0 0-76 15,0 0 25-15,0 0-55 16,89 6-28-16,-69-12-18 16,-4-4-27-16,-2-2 35 15,-3 3-35-15,-5-3-1 16,-1 5 46-16,-4-3-50 15,-1 5 47-15,0 2-14 0,0 2-21 16,0 1 8-16,-3 0-20 16,-4 0 0-16,-1 0-9 15,0 7 11-15,5 2-2 16,1 3 0-16,1-2 8 16,1 2-9-16,0-1 1 15,0-2 0-15,9 1-19 16,5-4 27-16,5-4-8 15,1-2 0-15,4 0-10 16,1 0-4-16,-3-5 6 16,-2-2 8-16,-4 1-8 15,-5 5 17-15,-4 1-9 16,-2 0 0-16,-1 0-10 16,-4 8-4-16,0 6 14 0,0 0 0 15,0 1-16-15,-9-3 1 16,7 0-49-16,0-5-88 15,2-7-37-15,6 0 89 16,12-7 9-16,4-10 26 16,-1 1 57-16,0 0 16 15,-2 5 24-15,-2 0 29 16,1 3 1-16,-3-2 1 16,1 0-21-16,-2 1-6 15,0-3 54-15,0-3-48 0,-1 0 12 16,-2-2 1-1,-1-2-45-15,0-1 45 16,-2 3-17-16,0-4-24 0,-4 1 32 16,-1 3-35-16,-1 5 12 15,-2 8 13-15,0 4-31 16,0 0 0-16,0 10-5 16,-5 12 0-16,-6 4-8 15,2 4 14-15,1-3-6 16,2-2 0-16,3-3 13 15,3-5-14-15,0-2 1 16,0-6-18-16,6-9-121 16,7 0-307-16</inkml:trace>
  <inkml:trace contextRef="#ctx0" brushRef="#br0" timeOffset="29215.1772">24245 3699 548 0,'0'0'531'0,"0"0"-440"0,0 0-84 16,0 0 5-16,0 0-12 16,108-6-57-16,-48 6-529 15</inkml:trace>
  <inkml:trace contextRef="#ctx0" brushRef="#br0" timeOffset="34947.7857">2291 756 213 0,'0'0'414'0,"0"0"-279"0,0 0-99 16,0 0 77-16,0 0-4 15,0 0-56-15,0 0 20 16,0-4-71-16,0 4 8 16,0 7 0-16,0 11 7 15,-2 10 12-15,2 3-4 16,0 8-18-16,0 3 32 16,0-1-34-16,0-1 6 15,0-7-8-15,0-5 20 16,4-3-23-16,0-10 0 15,1-5-15-15,5-9 9 16,7-1-105-16,2-14-103 16,3-17-219-16</inkml:trace>
  <inkml:trace contextRef="#ctx0" brushRef="#br0" timeOffset="35177.8756">2505 773 604 0,'0'0'209'0,"0"0"-63"16,0 0-26-16,0 0-12 16,0 0-107-16,0 0 23 15,3 4-24-15,4 19 0 16,5 2 29-16,-3 2-25 16,2 1-4-16,-3-5 0 15,-2-3 20-15,0-5-30 0,-1-5 10 16,-5-6-94-16,0-4-117 15,0 0-221-15</inkml:trace>
  <inkml:trace contextRef="#ctx0" brushRef="#br0" timeOffset="35346.9404">2406 867 596 0,'0'0'156'16,"0"0"-58"-16,0 0 43 15,0 0-82-15,0 0-34 16,0 0 2-16,36-1-27 0,-3 1 32 16,2 0-32-1,3-1-38-15,-1-4-238 0</inkml:trace>
  <inkml:trace contextRef="#ctx0" brushRef="#br0" timeOffset="36169.8567">3250 872 756 0,'0'0'80'0,"0"0"-52"0,0 0-22 16,0 0 119-1,0 0-33-15,-5 97-91 0,-9-68 43 16,3 0-21-16,1-4-18 16,3-4 10-16,7-6-15 15,0-7-2-15,0-8-99 16,15 0-211-16,4-14-122 15</inkml:trace>
  <inkml:trace contextRef="#ctx0" brushRef="#br0" timeOffset="36417.8223">3510 719 485 0,'0'0'473'0,"0"0"-394"0,0 0-21 16,0 0 24-16,0 0-71 15,0 0 56-15,82-35-47 16,-42 27-20-16,5-1 11 16,-3 2 0-16,-3 4-22 15,-8 2 8-15,-10 1-115 16,-11 0-74-16,-10 0-86 15,-1 0-182-15</inkml:trace>
  <inkml:trace contextRef="#ctx0" brushRef="#br0" timeOffset="36632.6223">3713 663 514 0,'0'0'242'16,"0"0"-167"-16,0 0 3 15,0 0-36-15,0 0 14 16,0 0 56-16,-2 78-71 15,2-46 37-15,0 0-62 16,0 1 25-16,3-4-25 16,5-2 0-16,-1-7-3 15,2-1-13-15,0-2 1 16,2-2-15-16,2-2-17 16,-4-7-97-16,5-6-288 15</inkml:trace>
  <inkml:trace contextRef="#ctx0" brushRef="#br0" timeOffset="37063.2982">4307 559 298 0,'0'0'440'0,"0"0"-399"16,0 0-14-16,0 0 31 15,101 50 65-15,-73-19-64 16,-4 6 2-16,2 13 8 16,-7 6-61-16,-9 2 15 15,-10 2-23-15,0-2 0 16,-19-2-1-16,-17-5 1 0,-10-1-7 15,-15-2-71-15,-18-2-274 16,-18-6-54-16</inkml:trace>
  <inkml:trace contextRef="#ctx0" brushRef="#br0" timeOffset="37777.5068">1898 594 714 0,'0'0'96'0,"0"0"-50"16,0 0 49-16,-79-3-52 15,58 8 0-15,3 12 10 16,-3 10-38-16,3 11 1 15,-3 16-16-15,3 8 6 16,6 9 7-16,6 4-1 16,6 0-12-16,0 0 0 15,18-5 6-15,17-3-15 16,12-1 9-16,10-6 0 16,13-1-16-16,14-3-50 15,9-6-105-15,12-8-70 16</inkml:trace>
  <inkml:trace contextRef="#ctx0" brushRef="#br0" timeOffset="52266.6467">6180 584 295 0,'0'0'246'0,"0"0"-195"16,0 0 35-16,0 0-27 15,0 0-4-15,0 0 73 16,0 0-91-16,-80-7 10 16,64 15-5-16,0 6-37 15,-2 6 43-15,-3 7-17 16,2 4-27-16,2 5 34 15,4 2-33-15,4-1 8 16,5-3-1-16,4-1 1 16,0-5-13-16,3-1 0 15,17-6 13-15,9-4-29 0,2-3 16 16,9-6 0 0,2 0-34-16,1-5-120 0,-4-3-85 15,-7 0-321-15</inkml:trace>
  <inkml:trace contextRef="#ctx0" brushRef="#br0" timeOffset="53057.0401">6851 580 261 0,'0'0'465'16,"0"0"-431"-16,0 0-1 16,0 0-30-16,0 0 65 15,0 0 24-15,-7 96-62 0,5-62 29 16,2 0-28 0,0-1-16-16,0-3 20 0,0-4-32 15,0-7-3-15,0-4 0 16,0-2-10-16,5-7-49 15,5-6-184-15,2 0-196 16</inkml:trace>
  <inkml:trace contextRef="#ctx0" brushRef="#br0" timeOffset="53288.6428">7108 797 733 0,'0'0'88'0,"0"0"-72"0,0 0 40 15,0 0 64-15,-2 80-62 16,-8-56-38-16,-1 1 19 16,-3 0-27-16,-2-1-12 15,3-4 0-15,6-3-75 16,4-12-119-16,3-5-270 15</inkml:trace>
  <inkml:trace contextRef="#ctx0" brushRef="#br0" timeOffset="54578.2447">7425 573 606 0,'0'0'161'16,"0"0"-108"-16,0 0-11 15,0 0-4-15,0 0-12 16,0 0 27-16,72-8-35 16,-51 21-8-16,-2 3 25 15,-6 5-24-15,-6-1 3 16,-7 4 20-16,0 1-17 15,-14-1 25-15,-8 0-42 16,-2-4 1-16,6-4 12 16,3-8-10-16,9-4 2 15,3-3-5-15,3-1 20 0,0 0-24 16,0 0 4 0,0 0 0-16,3 0-6 0,9 4 11 15,0 2-5-15,6 8 0 16,0-2 17-16,1 2-23 15,-1 0 6-15,5-3 0 16,3-4-13-16,4-5-151 16,-2-2-376-16</inkml:trace>
  <inkml:trace contextRef="#ctx0" brushRef="#br0" timeOffset="54768.3502">7864 777 257 0,'0'0'665'0,"0"0"-604"0,0 0-17 16,0 0 26-16,0 0-45 15,-36 72 33-15,32-44-51 16,-1 1-1-16,5-2-8 16,0-5 2-16,0-5-130 15,2-10-215-15</inkml:trace>
  <inkml:trace contextRef="#ctx0" brushRef="#br0" timeOffset="56211.6482">8138 557 593 0,'0'0'148'0,"0"0"-30"15,0 0-36-15,0 0 15 16,0 0 0-16,0 0-79 15,0-64 24-15,9 61-42 16,5-2 0-16,-1 4 9 16,5 1-2-16,-2 0-7 15,1 6 0-15,-1 7 6 0,-2 6-7 16,-4 2 1 0,-5-1 0-16,-5 4-8 0,0-2 22 15,0 2-14 1,-15-1 0-16,-3-2 5 0,-3 0-5 15,4-6 0-15,0-4 0 16,6-3 4-16,4-4 6 16,4-2-10-16,1-2 0 15,2 1 5-15,0-1-15 16,0 0 10-16,0 0 0 16,3 2-7-16,12 1 21 15,2 4-14-15,1-2 0 16,2 2 9-16,3 1-9 15,-1-1 0-15,2 3 0 16,0-4-18-16,-3 2 18 0,1-3-38 16,-1-4-188-16,-7-1-191 15</inkml:trace>
  <inkml:trace contextRef="#ctx0" brushRef="#br0" timeOffset="57096.4286">8243 805 201 0,'0'0'478'0,"0"0"-419"0,0 0 36 15,0 0 10-15,0 0-101 16,0 0 28-16,25-3-25 16,-11 3 1-16,6 0 7 15,0 0-4-15,-4 9-11 16,-1 10 0-16,-1 2 4 16,-8 3 17-16,-6 2-19 15,0 1 13-15,-5-2 47 16,-13 1-54-16,-4-4 34 15,-4-6-22-15,3-2-13 16,0-3 19-16,8-8-26 16,7-3 0-16,6 0-6 15,2-10-106-15,4-13-203 16</inkml:trace>
  <inkml:trace contextRef="#ctx0" brushRef="#br0" timeOffset="57324.5866">8634 833 940 0,'0'0'79'0,"0"0"-71"15,0 0-1 1,0 0 10-16,-14 78 11 0,5-54-17 15,2-3-8-15,5-4-3 16,2-5-103-16,0-12-197 16</inkml:trace>
  <inkml:trace contextRef="#ctx0" brushRef="#br0" timeOffset="57711.9781">8845 618 945 0,'0'0'89'0,"0"0"-32"16,0 0-27-16,0 0 23 16,0 0 8-16,0 0-60 15,-25 87 31-15,36-67-15 16,6-6-1-16,-1-4-11 15,10-7-5-15,-1-3 0 16,2 0-6-16,0-13 25 16,0-4-19-16,-3 0 0 15,-8 1 10-15,-3 5-14 16,-8 5 4-16,-3 5 0 16,-2 1 0-16,0 0-7 15,0 6 7-15,0 15 17 16,0 6-8-16,-5 3 22 15,3 0-25-15,2-4-6 0,0-3 0 16,0-4-12 0,0-6-36-16,13-7-110 0,4-6-354 15</inkml:trace>
  <inkml:trace contextRef="#ctx0" brushRef="#br0" timeOffset="57896.1508">9437 839 532 0,'0'0'489'0,"0"0"-486"0,0 0 74 15,0 0-5-15,-68 72-49 16,60-57-22-16,8-1-1 16,0-3-51-16,14-11-232 15,11 0-426-15</inkml:trace>
  <inkml:trace contextRef="#ctx0" brushRef="#br0" timeOffset="58214.0464">9691 623 893 0,'0'0'139'0,"0"0"-64"0,0 0 0 15,0 0-32-15,0 0 9 16,0 0-52-16,-60 12 13 16,60 5-20-16,3 3 9 15,11 2-2-15,5-1 0 16,2-2 19-16,-3 2-28 16,0-2 9-16,-6 1 0 15,-2-1-26-15,-7-2 22 16,-3-3-1-16,0 0-5 15,-7 0-9-15,-5 0 13 16,-7-1-33-16,-1 1-48 16,-1-1-48-16,-1-2-122 15,10-6-309-15</inkml:trace>
  <inkml:trace contextRef="#ctx0" brushRef="#br0" timeOffset="58777.9871">10160 844 994 0,'0'0'102'0,"0"0"-99"15,0 0 112-15,0 0-60 16,-77 96-54-16,61-71 25 16,4-1-23-16,5-4-6 0,7-3 3 15,0-11-164 1,7-6-228-16</inkml:trace>
  <inkml:trace contextRef="#ctx0" brushRef="#br0" timeOffset="59185.3752">10500 613 978 0,'0'0'66'0,"0"0"-20"16,0 0 9-16,0 0 41 15,-81 75-57-15,66-44-31 0,6 2 21 16,0 0-18-16,5-1-11 16,4-4 1-16,0-6 22 15,0-5-24-15,7-2 1 16,7-8 0-16,3 0-15 15,0-6 13-15,2-1 2 16,0 0 0-16,-5-1-24 16,-3-11 17-16,-6 0 7 15,-5 0 0-15,0 1 1 16,-7 3-1-16,-8 3 0 16,-3 5 11-16,0 0 3 15,-1 0-4-15,3 7-10 0,5 2 0 16,8-1-14-1,3-1-9-15,2-1-105 0,17-6-193 16</inkml:trace>
  <inkml:trace contextRef="#ctx0" brushRef="#br0" timeOffset="59563.421">10892 565 624 0,'0'0'133'0,"0"0"-95"0,0 0 38 15,0 0 37-15,0 0-8 16,0 0-72-16,91-14-7 15,-64 28 6-15,-5 2-26 16,-1 9 16-16,-6 1 0 16,-3 4-20-16,-5 4 41 15,-7 1-39-15,0-2 37 16,-5 1-27-16,-12-2 6 16,-5-2-4-16,-2 0-16 15,-1-3 10-15,2-4-10 16,-3-1 4-16,0-3-8 0,-1 1-25 15,-3-4-146 1,-1-5-328-16</inkml:trace>
  <inkml:trace contextRef="#ctx0" brushRef="#br0" timeOffset="66837.825">11226 12900 116 0,'0'0'208'0,"0"0"-207"15,88-2 11-15,-45-5-12 16,5 0 0-16,6 2 0 16,1 1-9-16,0-2-199 15</inkml:trace>
  <inkml:trace contextRef="#ctx0" brushRef="#br0" timeOffset="69311.0011">4845 1492 132 0,'0'0'373'16,"0"0"-296"-16,0 0 22 16,0 0-2-16,0 0 46 15,0 0-3-15,0-32-56 16,0 30-49-16,0 0 51 16,0 2-71-16,0 0-9 0,0 0 32 15,0 0-29-15,0 0-9 16,0 0 0-16,-6 4 14 15,-3 12-30-15,-4 6 16 16,-1 6 0-16,-4-1-13 16,2 6 33-16,1 2-20 15,0 3 0-15,3 2 11 16,2 0-13-16,5-2 2 16,5-4 0-16,0-3-28 15,9-6 24-15,16-6-5 16,7 0-4-16,8-6-59 15,11 0 18-15,7-2-196 16,5-7-81-16</inkml:trace>
  <inkml:trace contextRef="#ctx0" brushRef="#br0" timeOffset="70845.8264">10501 1564 590 0,'0'0'195'0,"0"0"-109"16,0 0-25-16,0 0 26 15,0 0 20-15,0 0-104 16,24-16 25-16,-5 16-28 16,8 7 0-16,3 12-23 15,1 8 29-15,-1 9-6 16,0 4 0-16,-6 10 10 15,-5 6-13-15,-6 8 3 16,-11 3 0-16,-2 4-4 16,-19 0-132-16,-22-6-129 15,-15-10-311-15</inkml:trace>
  <inkml:trace contextRef="#ctx0" brushRef="#br0" timeOffset="75227.3016">5119 1535 775 0,'0'0'78'16,"0"0"-19"-16,0 0-21 15,0 0-15-15,0 0 46 16,0 0-69-16,-9 29 0 16,9-6 47-16,0 3-39 15,0 3 14-15,0 2 39 16,0-4-59-16,0 0 22 15,0-6-24-15,2-3 4 0,-2-4 7 16,0-6 2 0,0-4-12-16,0-2-1 0,1-2 22 15,1 0-15-15,-1 0-7 16,1 0 0-16,-1-3 66 16,-1-16-49-16,1-7-2 15,6-7-15-15,0-1 12 16,1 0-21-16,-2 4 9 15,1 1 0-15,2 5-8 16,0 4 17-16,-2 4-9 16,1 5 0-16,-1 5 0 15,-4 3 0-15,2 3 0 16,-1 0-12-16,1 0 1 16,8 9 1-16,-4 7 10 0,2 6-2 15,0 2 10 1,-3 3-6-16,-2-4-2 0,-1 4 0 15,-2-5-13-15,-2-1 23 16,1 1-10-16,-2-5 0 16,0-1-13-16,0-2-39 15,-2-7-199-15,-13-7-184 16</inkml:trace>
  <inkml:trace contextRef="#ctx0" brushRef="#br0" timeOffset="75386.3987">5206 1710 764 0,'0'0'89'0,"0"0"-59"0,0 0 30 15,0 0-34-15,0 0-26 16,0 0 12-16,42-5-25 16,-15 0-110-16,-2-7-303 15</inkml:trace>
  <inkml:trace contextRef="#ctx0" brushRef="#br0" timeOffset="77060.1298">5190 1526 811 0,'0'0'57'0,"0"0"-32"15,0 0-37-15,0 81 30 16,0-46 16-16,0 5 1 16,0 2 0-16,0 0 27 15,0-2-57-15,0-6 11 16,0-7 35-16,0-8-15 16,0-7-10-16,0-9-18 15,0-1 5-15,0-2 30 16,0 0 21-16,0-11 11 15,0-12-40-15,0-8-12 16,-2-6-23-16,2-8 0 16,0 1 10-16,0-3-16 0,0 3 6 15,0 4 0-15,9 6-15 16,4 7 0-16,4 5 15 16,-3 8 0-16,3 6-5 15,-4 4-14-15,2-1 19 16,-3 5 0-16,-1 0-6 15,1 0-3-15,-5 6 9 16,2 6 0-16,-5 4 3 16,2 4-18-16,-4 4 15 15,-2 0 0-15,0 1-9 16,0-2 17-16,-9-3-8 16,0-3 0-16,2-3 11 15,1-5-24-15,-1-1 13 0,5-3-33 16,2-3 3-16,-3-1-52 15,3-1-35-15,0 0-113 16,0-8-327-16</inkml:trace>
  <inkml:trace contextRef="#ctx0" brushRef="#br0" timeOffset="79360.5398">5206 1567 409 0,'0'0'284'0,"0"0"-260"15,0 0 0-15,0 0-20 16,0 95 39-16,3-58-10 16,6-3-19-16,10-4-5 15,0-8-9-15,3-8 0 16,-2-8 0-16,1-6 11 0,-4-2-11 16,-2-18 2-16,1-5 12 15,-4-4-23-15,-8-3 9 16,-4 1-12-16,0 0 7 15,-12 2-24-15,-4 7 22 16,2 5 2-16,1 14-36 16,1 3 28-16,-3 15-30 15,2 12-36-15,-4 6-46 16,4 4-186-16</inkml:trace>
  <inkml:trace contextRef="#ctx0" brushRef="#br0" timeOffset="80417.7039">5899 1608 704 0,'0'0'125'16,"0"0"-98"-16,0 0 58 15,0 0 9-15,0 0-18 16,0 0-4-16,0-35-63 16,0 33-9-16,0 2 0 15,0 0 14-15,0 0-20 16,0 0 6-16,0 0-4 16,0 0-11-16,0 0-8 0,0 0 7 15,-3 0-15-15,-1 2-140 16,-3 1-1-16,1-3-217 15</inkml:trace>
  <inkml:trace contextRef="#ctx0" brushRef="#br0" timeOffset="81561.2637">5899 1608 614 0,'-6'-63'136'0,"6"73"-115"15,0 6-15-15,0 7 18 16,-1 7 47-16,-2 5 7 16,3 6-30-16,0 2 10 15,0-3-26-15,0-5-26 16,0-9 40-16,0-8-30 16,0-5 11-16,0-7-24 15,0-6 17-15,0 0-5 16,0 0 35-16,0-7 15 15,0-15-5-15,0-11-59 16,0-6-1-16,0-7 0 16,4-3 2-16,8-1-2 15,1 5 0-15,3 6-8 16,0 6-11-16,1 10 16 16,-4 8 3-16,-1 8 0 15,-3 4-7-15,0 3-2 0,1 3 9 16,-1 16 0-16,-4 7-26 15,1 6 22-15,-6 2 4 16,0-1 0-16,-6-1 10 16,-9-2-17-16,-3-7 7 15,7-3 0-15,0-7-12 16,5-7 27-16,6-4-15 16,0-2 0-16,0 0 11 15,0 0-13-15,0 0 2 16,0-4-33-16,13 0 31 15,2 3-34-15,1 1 36 16,1 0-1-16,2 2 0 0,-1 8-8 16,1 2 9-1,-2-2 0-15,0-1-10 0,0-6 19 16,0-1-9-16,2-2 0 16,2 0 13-16,-3-7-4 15,4-10-9-15,-5 2 0 16,-3-1-4-16,-6 6 15 15,-2 3-11-15,-5 2 0 16,-1 5 1-16,0 0-13 16,-1 0-14-16,-11 4 26 15,-2 9 1-15,1 4 9 16,1-1-10-16,9 0 0 16,-1-5 9-16,4-1-21 15,0 0 12-15,0-4 0 16,7-4-14-16,11-2 31 0,6 0-17 15,6 0 0-15,9-7 19 16,-1-8-18-16,-2 0-1 16,-5 2 0-16,-10 1-20 15,-9 5 29-15,-7 4-9 16,-4 1 0-16,-1 2 11 16,0 0-21-16,0 0 10 15,-3 5 0-15,-10 9-3 16,-5 4 8-16,0 5-5 15,3 0 0-15,6-1 18 16,0-2-28-16,6 0 10 16,3-6 0-16,0-4-9 0,0-5 18 15,0-2-9-15,10-3 0 16,4 0 3-16,4-12 28 16,3-11-14-16,3-5-15 15,-2-4 4-15,2-4 8 16,-8 0-14-16,-1 3 0 15,-6 3 4-15,-5 3 7 16,-4 6 1-16,0 6-7 16,0 5 20-16,0 4-11 15,0 6 15-15,0 0-29 16,0 0-9-16,0 0 2 16,0 16-1-16,0 5 8 15,0 6-5-15,0 2 15 0,0 0-20 16,5-2-20-1,10 0-105-15,5-10-140 0,3-5-411 16</inkml:trace>
  <inkml:trace contextRef="#ctx0" brushRef="#br0" timeOffset="81792.3391">7035 1850 758 0,'0'0'252'0,"0"0"-252"16,0 0-2-16,0 0 2 16,0 94 22-16,0-62-9 15,-9 2-8-15,-6 2-5 16,0-4-40-16,-4-6-280 15</inkml:trace>
  <inkml:trace contextRef="#ctx0" brushRef="#br0" timeOffset="83085.6213">8052 1523 642 0,'0'0'191'0,"0"0"-113"16,0 0 44-16,0 0-24 15,0 0-30-15,0 0-45 16,0-14-12-16,0 20-2 16,0 13-9-16,0 4 0 15,0 6 9-15,0 0 9 16,0 3-1-16,0 1-5 16,0 0-5-16,0-5 3 0,0-4-6 15,0-4-4-15,0-9 0 16,0-5 9-16,0-6-9 15,0 0 0-15,0 0 3 16,0-13 53-16,0-13-24 16,0-8-29-16,0-3-6 15,0-4 22-15,0 3-19 16,-5-1 0-16,1 4 1 16,2 2-19-16,2 4 18 15,0 5 0-15,5 2-5 16,5 3 15-16,2 4-10 15,2 3 0-15,2 3-5 16,2 4-19-16,-6 3 18 16,4 2 6-16,-2 0-8 0,-3 1-9 15,-1 14 6-15,-7 5 11 16,-3 4-7-16,0 2-19 16,-2-1 24-16,-13-4 2 15,2-1 0-15,2-6 9 16,2-2-9-16,5-6 0 15,4 0 7-15,0-1-21 16,0 0 19-16,0 0-5 16,13 2 0-16,1 3 7 15,2 3-7-15,-1 1 0 16,-3 5 0-16,-7 0-12 16,-3 1 12-16,-2 3 0 15,0-3-3-15,-14 2 10 0,-3-3-7 16,-1-4 0-1,2-2 14-15,1-5-23 0,4-2 9 16,7-5 0-16,2-1-15 16,2 0-163-16,0-1-112 15</inkml:trace>
  <inkml:trace contextRef="#ctx0" brushRef="#br0" timeOffset="84496.7702">8326 1809 599 0,'0'0'178'0,"0"0"-72"15,0 0-21-15,0 0-23 16,0 0 20-16,91-74-75 15,-64 51 32-15,6-1-12 16,-6-2-21-16,-2 3 30 16,-5 1-30-16,-6 1-3 15,-6 2 58-15,-5 6-60 16,-3 4 20-16,0 6 15 16,0 2-22-16,0 1-15 15,0 0 1-15,-8 11 0 16,-5 11-12-16,-1 0 19 15,4 4-7-15,6 0 0 0,2-2 4 16,2-4-9 0,0 0 5-16,5-6 0 0,8-1-14 15,8-4 14-15,-2-4 0 16,7-5-4-16,-1 0 10 16,0 0-19-16,-8 0-17 15,1-3-16-15,-12 3 44 16,-3-2-43-16,-3 2 39 15,0 0-2-15,0 0-54 16,-11 5 62-16,-5 9 7 16,2 1 2-16,4-2 10 15,4-2-19-15,5-1 0 16,1-1-1-16,0-3-2 16,0 0 3-16,7-1 0 15,9-5 2-15,5 0 13 0,-1 0-10 16,2-10-5-1,-3-1 0-15,-7-2 18 0,-4 0-21 16,-7 0 3-16,-1 3 0 16,0 0-17-16,-3 3 16 15,-6 0 1-15,0 2-5 16,-2 3-3-16,3 2 5 16,2 0 3-16,0 0 0 15,0 0-9-15,3 0 9 16,2 1 0-16,1 3-7 15,0 0-3-15,0 1-2 16,0-1 12-16,11 0 0 0,0 0 3 16,8-1 7-1,-4-3-10-15,5 0 0 0,2 0 11 16,-1 0-11-16,3-7 0 16,1-3 5-16,-1-1-4 15,-4-2 5-15,3 3-6 16,-2-3 2-16,-1-1 16 15,0 4-12-15,1 0-6 16,-4 4 0-16,2-4 1 16,-4 6 16-16,-4 0-17 15,-3 2 6-15,-6 2 16 16,1 0-26-16,-3 0 4 16,0 0 0-16,0 0-10 15,0 0 27-15,-3 0-17 16,-11 0 14-16,-6 0 6 0,-3 3-9 15,2 6-9-15,-1 2-2 16,1 5 12-16,1-1-11 16,7 2-1-16,4 0 0 15,5-1 13-15,4 1-28 16,0-2 15-16,4-1 0 16,13-2 1-16,2-9 2 15,5-1-3-15,4-2 0 16,2 0 21-16,3-15-18 15,-1-4-3-15,0-4 0 16,-5 3-13-16,-6-4 13 16,-3 4 0-16,-6 1 2 0,-2 1 21 15,-7-1-28-15,0 3 5 16,-3 6 0-16,2 3-5 16,-2 7 12-16,0 0-7 15,0 0 0-15,0 0-20 16,0 5 10-16,0 11 10 15,0 4 0-15,-8 2-1 16,3-1 8-16,-3 3-7 16,1 1 0-16,2-6 14 15,-1-1-24-15,3-4 10 16,3-5-132-16,0-9-129 16,0 0-410-16</inkml:trace>
  <inkml:trace contextRef="#ctx0" brushRef="#br0" timeOffset="84810.9493">9435 1538 746 0,'0'0'163'16,"0"0"-144"-16,0 0-10 16,0 0 86-16,0 0-43 15,-11 85-51-15,-1-56 31 16,-1-2-32-16,-4-1 0 0,-1-2 0 15,2-7 18 1,1-3-18-16,4-6 0 0,5-3 15 16,4-3-18-1,2-2 3-15,0 0 0 0,0 0-2 16,2 0 14-16,18 0 40 16,4 0 17-16,3 0-69 15,3 0 50-15,-1 0-50 16,1 0 0-16,2 0 6 15,6 5-3-15,1 6-6 16,-1-3-360-16</inkml:trace>
  <inkml:trace contextRef="#ctx0" brushRef="#br0" timeOffset="87428.1687">5400 2135 538 0,'0'0'183'16,"0"0"-160"-16,0 0 81 16,0 0-9-16,0 0 42 15,0 0-57-15,0 0-25 16,0-24-8-16,0 24 5 15,0 0-41-15,0 0 3 16,-6 0-14-16,-5 1 15 16,-5 13-6-16,-2 2-9 15,-3 6 0-15,2 1-11 16,5 0 12-16,5 2-1 16,8-4 0-16,1 1 4 15,1 1-18-15,22-2 14 0,14 2-16 16,8-4-25-16,6-1-151 15,1-6-156-15</inkml:trace>
  <inkml:trace contextRef="#ctx0" brushRef="#br0" timeOffset="88396.8862">9843 2222 495 0,'0'0'161'16,"0"0"-70"-16,0 0-37 16,0 0 19-16,0 0-66 0,0 0 37 15,50-3-8 1,-30 3-35-16,0 3 33 0,-4 10-20 15,2 3-2-15,-6 4-7 16,-4 5 9-16,-6 6-14 16,-2 0 15-16,-2 3-7 15,-14 0 28-15,-6-2-36 16,-3-6 0-16,-3-1 3 16,-4-6-3-16,-4-2-32 15,2-6-167-15,0-3-213 16</inkml:trace>
  <inkml:trace contextRef="#ctx0" brushRef="#br0" timeOffset="92311.4793">5764 2148 433 0,'0'0'303'16,"0"0"-158"-16,0 0-56 15,0 0 17-15,0 0-9 0,0 0-94 16,0 0 14-16,-51 7-11 15,33 7 4-15,6 1 7 16,1 0-17-16,7-1 0 16,4 0-2-16,0 3 0 15,6-4 2-15,11 4 2 16,-2 0 3-16,-1 0 5 16,-2 1-10-16,-4-5 0 15,-5-1-6-15,-3-3 15 16,0 0-9-16,-2-3 0 15,-7-1 3-15,2-5 6 16,2 0-9-16,5 0-10 16,0-11-30-16,0-2-17 15,14 0 44-15,8-2-9 16,5 4-22-16,-2 2 44 0,-1 2-12 16,-3 0 12-1,-1-2-6-15,-4 2 10 0,0 0-4 16,-2-4 10-16,-2 2-1 15,-6-3 19-15,-2 0-28 16,-2-2 15-16,-2 3 1 16,0-2-12-16,3 5-4 15,-3 4 15-15,0 1-8 16,0 3 12-16,0 0-19 16,0 5-6-16,0 12-2 15,-5 5 16-15,-2 4 2 16,1 3-10-16,1-2 7 0,0 0-3 15,0-5-4-15,5-4 0 16,-3-5 1-16,3-9 4 16,0-2-5-16,0-2 10 15,0 0-1-15,0-16 57 16,0-8-66-16,6-5 6 16,4 0-18-16,-2 0 22 15,1 0-16-15,1-2 6 16,-1 3-33-16,2 5 25 15,3 4-8-15,0 5 1 16,1 8 5-16,-3 6-5 16,0 0 15-16,-2 0-2 15,1 2 4-15,-4 13-13 16,-1 2 11-16,-3 3 0 16,-3 2-5-16,0 3 8 0,-10-5-3 15,-7 2 0-15,1-5 7 16,4-3-2-16,0-3-5 15,6-4-85-15,3-3-134 16,3-4-403-16</inkml:trace>
  <inkml:trace contextRef="#ctx0" brushRef="#br0" timeOffset="93414.9301">6090 2366 256 0,'0'0'193'15,"0"0"-93"-15,0 0 60 16,0 0-21-16,0 0-54 15,0 0-21-15,29-20-33 16,-26 19-2-16,-2 0-1 16,2 1-20-16,-3 0 26 15,0 0-33-15,0 0 1 16,0 8 11-16,-4 6 16 0,-7 3 21 16,1 0-21-16,1 0-20 15,3 0 26-15,3 0-35 16,3-4 0-16,0-2 0 15,0-2 8-15,9-5-8 16,7-4 0-16,2 0 11 16,3-4-6-16,-3-9-5 15,-2-6-25-15,-5 4 13 16,-4-1-64-16,-4 1 76 16,-3 3-41-16,0 2 6 15,0 3 33-15,-10 3-52 16,4 3 14-16,1-1 39 0,1 2-22 15,2 0 22 1,2 0-5-16,0 0-25 0,0 6 18 16,0-2 15-16,0 2-2 15,8-3 0-15,7 0 6 16,-2-3-6-16,5 0 0 16,-1 0 4-16,2-8-1 15,0-6-3-15,1-1 0 16,-1-2-2-16,-1-2 17 15,-5 5-7-15,-2-1 4 16,-5 3 6-16,1 5 31 16,-2-1-43-16,-4 5 8 15,-1 0-7-15,0 3 6 16,0 0-22-16,0 0 9 16,0 0 0-16,0 0-7 0,0 0 7 15,-1 0 0-15,-1 0-2 16,1 0 22-16,-1 0-20 15,2 0 0-15,0 0 4 16,0 0-11-16,0 0 7 16,0 0-4-16,0 0-2 15,0 3-47-15,0 0 42 16,0-3-43-16,0 3 32 16,0 0 22-16,0 1-21 15,-4 1 21-15,-5 5-4 16,-1 2 23-16,-1 4 1 15,1 6 18-15,-1 0-22 0,6 2 27 16,0-2-41 0,5-2-2-16,0-5 0 0,0-1 12 15,4-10-16-15,4-4 4 16,10 0 0-16,1-14 15 16,0-8-10-16,-1-5-5 15,-2-2 5-15,-3 1 3 16,-6 2-8-16,0-2 4 15,-5 4-4-15,-2 2 76 16,0 1-66-16,0 5 16 0,0 7-12 16,0 4 1-1,0 4 2-15,0 1-17 0,0 0-13 16,0 1 9-16,0 12 0 16,0 5 4-1,0 1 0-15,0 3-2 0,0-1-26 16,7 3-178-16,7-12-151 15</inkml:trace>
  <inkml:trace contextRef="#ctx0" brushRef="#br0" timeOffset="93635.9713">6705 2375 662 0,'0'0'208'16,"0"0"-187"-16,0 0-12 15,-12 75 59-15,10-50-29 16,-2-2-32-16,-1 2-14 16,1-9-27-16,2-6-324 15</inkml:trace>
  <inkml:trace contextRef="#ctx0" brushRef="#br0" timeOffset="95266.41">6847 2392 232 0,'0'0'512'0,"0"0"-481"16,0 0 38-16,0 0 16 15,0 0 53-15,90-16-88 16,-63 0-23-16,-3-1-20 16,-7-7 7-16,-6 5 1 15,-6-5-15-15,-5 3 2 16,0 0-2-16,0 2 3 15,-5 5-3-15,-4 4 2 0,2 6 9 16,1 2 44-16,2 2-55 16,-2 0 5-16,-1 8-11 15,2 9 12-15,2 8-6 16,1 0 10-16,1 8 3 16,1 0-1-16,-2 4-6 15,-1-1 5-15,0-4 14 16,0-1-16-16,-1-9-6 15,0-5-3-15,4-9 18 16,0-4-17-16,0-4-1 16,0 0 0-16,0-15 0 15,0-7 0-15,7-2-3 16,3 5-13-16,3 5-42 0,-3 6 56 16,-3 6-19-16,1 2 15 15,-1 0-8-15,2 8 14 16,1 5 0-16,0 0 0 15,0 3 0-15,3-3-5 16,1-4 5-16,-1 0 0 16,2-6 0-16,3-1 12 15,0-2-12-15,0 0 0 16,1-14 11-16,-4-3-7 16,0 3-4-16,-6 1 6 15,-3 4-12-15,-3 7 13 16,-3-1-7-16,0 3 0 0,0 0-22 15,-7 7 22-15,-4 6 0 16,2 5 3-16,0 0 11 16,5 1-2-16,2-3-11 15,2-4-1-15,0-4 17 16,0-3-19-16,12-2 2 16,5-3 0-16,5 0 14 15,2 0-11-15,1-12-3 16,1-3 0-16,-3 5 19 15,-2-2-32-15,-6 3 13 16,-6 4 0-16,-3 2-7 16,-5 2 22-16,-1 1-15 15,0 0 0-15,0 0-19 16,0 0 14-16,0 3-5 16,-1 9 10-16,-5 1 6 0,3 1 10 15,3-1-8-15,0 2-8 16,0 1 18-16,0-1-18 15,6-3 0-15,3-2 6 16,0-2-9-16,3-2 15 16,-2-1-12-16,0-5 0 15,4 0 14-15,-5 0-16 16,-2-8 2-16,1-4 0 16,-5-3 0-16,0 0 10 15,-3-1-10-15,0 0 0 16,0-1 12-16,0 2-17 15,0 0 5-15,0 3 0 0,-3 3-14 16,0 3 9 0,0 1 5-16,3 2 0 0,-1 2-13 15,-1 1 9-15,2 0-14 16,-3 0-19-16,0 0 29 16,0 3-5-16,0 4 13 15,2 0 0-15,1 3 7 16,0 0-16-16,0-1 9 15,0 1 0-15,0-4-16 16,0 3 16-16,0-4 0 16,0-1-2-16,7 1 15 15,4-5-15-15,2 0 2 16,2 0 0-16,0 0-7 16,-2-11 14-16,-1-2-7 15,0-4 0-15,-4 2 14 0,-3-2-22 16,3 3 8-16,-5-1 0 15,-3 1 12-15,3 4-4 16,4 1 2-16,0-1-10 16,4 5 14-16,1 0-20 15,5 0 6-15,-1 3 0 16,0 2-15-16,0 0 23 16,-2 0-8-16,-5 1 0 15,-4 9-7-15,-4 3-8 16,-1 2 15-16,0 4 0 0,0 0-16 15,-4 2 24 1,1-1-8-16,-2-3 0 0,4-2 12 16,1-9-15-16,0-2 3 15,0-2 0-15,0-2-11 16,6 0 24-16,10 0-13 16,-1-10 0-16,3-3 13 15,-3-5-17-15,0 0 4 16,-3-1 0-16,-2-2-9 15,1 3 19-15,-5 0-10 16,-5 5 0-16,1 4 11 16,-2 6 19-16,0 3-13 15,0 0-15-15,0 3 0 16,-3 9 11-16,-8 5-13 0,5 0 0 16,3 2-15-16,3-3-70 15,0-10-355-15</inkml:trace>
  <inkml:trace contextRef="#ctx0" brushRef="#br0" timeOffset="95487.2123">8064 2517 908 0,'0'0'56'0,"0"0"-47"16,0 0 94-16,0 0-57 16,-17 84-21-16,4-62-17 15,1-1-8-15,-4-2-122 16,-1-5-367-16</inkml:trace>
  <inkml:trace contextRef="#ctx0" brushRef="#br0" timeOffset="97987.797">7783 2488 459 0,'0'0'33'15,"0"0"-9"-15,0 0 98 16,0 0-94-16,-3-89 102 0,9 65-67 16,-1-2-33-1,4 1 68-15,-2 1-92 0,-3 0 47 16,1 4 22-16,-5 5-49 16,2 4 39-16,-2 5-38 15,0 4-12-15,0 2 15 16,0 0-30-16,0 8-1 15,0 11-17-15,0 5 36 16,0 1-14-16,-2-2-4 16,2-1 2-16,0-2-18 15,0-7-1-15,0-3-128 16,0-10-161-16,0 0-413 16</inkml:trace>
  <inkml:trace contextRef="#ctx0" brushRef="#br0" timeOffset="98135.2637">7794 2274 618 0,'0'0'178'0,"0"0"-178"16,0 0 5-16,0 0-13 16,80 24 8-16,-39-24-126 15</inkml:trace>
  <inkml:trace contextRef="#ctx0" brushRef="#br0" timeOffset="100643.8324">8312 2434 433 0,'0'0'373'16,"0"0"-337"-16,0 0-36 0,0 0 0 15,-14 84 44-15,11-55-13 16,1-5 21-16,2 2-31 16,0-9-10-16,0-2 0 15,0-7-11-15,0-5 0 16,0-2 1-16,0-1 18 16,0 0-14-16,0-7 70 15,2-13-65-15,-1-4 19 16,-1-1-29-16,0-1 0 15,0 1-9-15,0 1 23 16,0 1-14-16,0 1 0 16,0 0 1-16,-1 1-4 0,1-1 6 15,0 5-3-15,0-1 0 16,12 4-9-16,4 4 6 16,-1 3-2-16,0 6-4 15,-1 1 0-15,-1 0-2 16,-3 0 11-16,1 6-8 15,-3 6 2-15,-1 2 5 16,-4 1 1-16,-3 1 0 16,0 0-14-16,0-2 15 15,0 0-1-15,-8-3 0 16,-1 0-2-16,0-3-6 16,-1-2-58-16,0-1-90 15,2-5-108-15</inkml:trace>
  <inkml:trace contextRef="#ctx0" brushRef="#br0" timeOffset="104461.1614">8305 2400 656 0,'0'0'161'0,"0"0"-75"15,0 0-25-15,0 0-8 16,0 0 27-16,-83 20-60 16,64 5 13-16,4 6-8 15,1 1-22-15,9-8 27 16,5-4-30-16,0-4 14 15,0-8-29-15,5-5 28 16,13-3-13-16,4-3 26 16,8-21-6-16,3-5 8 15,0-10-28-15,-2 0 4 16,-4 0-4-16,-3 3 7 16,-7 4-7-16,-4-1 0 15,-6 4 15-15,-5 4-16 16,-2-1 1-16,0 6 0 15,0 4 12-15,0 6-2 0,-2 3-10 16,1 5 7-16,1 2 11 16,0 0-24-16,0 0 6 15,0 0 0-15,-2 0-12 16,1 15 8-16,-1 10 4 16,1 6 6-16,1 1 1 15,0 3-8-15,0 0 1 16,0-3 0-16,7-3-8 15,6-2 13-15,0-7-5 16,0-7 0-16,3-2 8 16,2-11-12-16,5 0 4 15,4-11 0-15,1-11 6 0,2-3 11 16,-6-3-13-16,-1 3-4 16,-8 5 3-16,-3 4-7 15,-4 5 4-15,-7 7 0 16,-1 2-7-16,0 2 7 15,0 0-1-15,0 0-11 16,0 0 11-16,-4 6-5 16,-5 7 6-16,1 0 0 15,2 0-4-15,2 1 13 16,2 0-9-16,1 2 0 16,1-2 6-16,0 0-13 15,0-3 7-15,0 1 0 16,7-4-9-16,5-3 16 15,6-2-7-15,4-3 0 16,5 0 9-16,3-8-5 0,3-6-4 16,0-1 0-16,-3 2 0 15,-9 0 0-15,-4 5 0 16,-6 1 0-16,-8 5 7 16,-3 2-15-16,0 0 8 15,0 0-12-15,-12 0 1 16,-7 0 13-16,-1 2-2 15,2 8 0-15,3 0 13 16,1 2-19-16,1 5 6 16,3 0 0-16,4 1-5 15,5 2-4-15,1 0 9 16,0-3 0-16,4-3 10 0,11-6-13 16,2-5 3-16,0-3 0 15,-1 0-2-15,4-3 14 16,-5-12-12-16,-3-4 0 15,-3-1 6-15,-4 1-13 16,-5 1 7-16,0 0 0 16,0 3-4-16,0 1-17 15,-11 2 20-15,0 2-11 16,-2 5 8-16,6 2-15 16,1 3 12-16,0 0-17 15,-1 0 11-15,5 8 11 16,0-3-6-16,1 1 8 15,1-3-11-15,0 4-6 0,0 0 5 16,1-6 12-16,13 1-9 16,1-2 18-16,4 0-9 15,-2 0 0-15,6-10 1 16,-2-1-9-16,1-2 8 16,-2 4 0-16,1-1-9 15,-4 4 19-15,-1 5-13 16,-2-2 3-16,-2 3 0 15,-4 0 0-15,0 0 0 16,-3 6 0-16,-1 11-7 16,-2 6 14-16,0 2-7 15,-2 3 1-15,0-1 11 0,0-3-8 16,-4-6 2 0,2-4-6-16,0-7 0 0,2-5 5 15,0-2-5-15,0 0 0 16,6-9-2-16,9-10-3 15,8-3-39-15,-1 2-33 16,-2 3 28-16,-3 8 37 16,-1 4 12-16,-3 5 0 15,-3 0 6-15,2 0 11 16,-2 0-3-16,0 3 28 16,3 5-28-16,-1-2-2 15,-1-1 3-15,3-2-2 16,4-3-5-16,0 0 15 0,3-2-20 15,-1-10 6 1,-1-2-4-16,-2 0 11 0,-2-3-16 16,-1 3 0-16,-7 1 1 15,-5 4 0-15,-2 2 0 16,0 3-1-16,0 2 20 16,0 2-12-16,-6 0 5 15,-6 8-13-15,0 9 7 16,0 4 11-16,0-1-17 15,5 3 6-15,2-1-1 16,1-2-4-16,4-5-3 16,0-5 1-16,0-6 0 0,7-4 0 15,2 0 5 1,6-12 4-16,0-7-9 0,3-5 11 16,-3-3-9-16,-1 1-2 15,3-4 2-15,-2-1 13 16,-2 0-6-16,-1-2 10 15,-4 5 10-15,-5 4-24 16,1 7 22-16,-2 7-6 16,-2 8-17-16,0 2-4 15,0 0-2-15,0 2-1 16,-6 18 0-16,-8 6 6 16,-2 6 9-16,5 2-12 15,3-1 4-15,3 1-15 16,4-5 16-16,1-4-5 15,0-9 0-15,0-7-37 0,0-6-22 16,14-3-18-16,1-7-206 16,5-15-497-16</inkml:trace>
  <inkml:trace contextRef="#ctx0" brushRef="#br0" timeOffset="104583.3362">9666 2355 1013 0,'0'0'154'15,"0"0"-124"-15,0 0 66 16,0 0-84-16,0 0 0 0,0 0-24 16,-18 49-281-16</inkml:trace>
  <inkml:trace contextRef="#ctx0" brushRef="#br0" timeOffset="105183.2766">9987 2535 877 0,'0'0'190'16,"0"0"-154"-16,0 0 57 16,0 0-16-16,0 0-20 15,-25 74-37-15,14-48-2 0,-1-1-12 16,-2 3-6-16,5-2-3 15,-1-2-57-15,-2-7-278 16</inkml:trace>
  <inkml:trace contextRef="#ctx0" brushRef="#br0" timeOffset="114733.1628">10316 2271 620 0,'0'0'159'0,"0"0"-119"15,0 0 77-15,0 0-35 16,0 0-15-16,0 0-37 16,0 0-18-16,-49 14 16 15,37 3-5-15,1 5-13 16,2 2 32-16,2-2-33 16,6 2 12-16,1-4-16 15,0-1 7-15,7-4-15 16,6-4 3-16,7-6 0 15,1-2 5-15,6-3 10 16,1-3-15-16,0-10 0 16,2-5 16-16,-5-2-19 0,0-1 3 15,-1 1 0 1,-5-1-8-16,-1 0 16 0,-5-2-8 16,-1 1 0-16,-5-3 23 15,-4 4-23-15,1 0 0 16,0 5 0-16,-1 3-11 15,-2 6 11-15,1 6 0 16,-2 1-2-16,0 0 6 16,0 0-9-16,0 3-16 15,0 14 21-15,0 4-3 16,0 4 12-16,0-1-9 16,0 3 0-16,0 1 14 15,0-3-24-15,0-1 10 16,11-3 0-16,6-4-14 15,4-4 24-15,3-6-10 0,4-7 0 16,-1 0 9-16,-4-2-29 16,0-9 16-16,-7 0 3 15,-5 2-17-15,-6 1 22 16,-5 8-4-16,0-3 0 16,0 3-16-16,0 0 9 15,-8 0-3-15,-3 5 10 16,3 5-13-16,2 2 18 15,1-2-5-15,5 5 0 16,0-3-3-16,0 2-11 16,11-3 14-16,6-5 0 15,6 0 0-15,-1-1 7 0,2-5-7 16,-2 0 0 0,-1 0-28-16,-7 0 19 0,-4-5-53 15,-5-1 2-15,-5 3 40 16,0-2-27-16,0 2 40 15,-2 2-9-15,-5 0-28 16,-2 1 44-16,1 0 0 16,1 0 1-16,3 5-12 15,1 5 14-15,3 0-3 16,0 2 0-16,0-2 9 16,6-1-9-16,10-5 0 15,2-3 0-15,4-1-1 16,0 0 10-16,2-2-9 0,-3-13 0 15,0-2 11 1,-2-2-8-16,-3-2-3 0,-5 1 0 16,-2 1-4-16,-3 0 9 15,-3 3-5-15,-3 1 17 16,0 2-16-16,0 3 68 16,0 3-47-16,0 2 2 15,0 5 17-15,0 0-31 16,0 0 5-16,0 0-15 15,0 0-2-15,0 0-7 16,0 12 9-16,0 5 0 16,0 4-6-16,0 4 15 15,-1 1-9-15,-1 3 0 0,1 0 12 16,-2 0-19-16,0-6 7 16,0-7 0-16,1-6-6 15,1-5 9-15,1-5-3 16,0 0 0-16,0-20 6 15,0-6-9-15,7-8 3 16,8-3 0-16,6 4-12 16,1 1-10-16,1 8 14 15,-4 10 3-15,-1 6 10 16,-3 5-14-16,1 3 9 16,-5 0-4-16,-2 15-6 15,-2 8 2-15,-5 5 8 16,-2 2 0-16,0 2 0 15,-13 0-16-15,-1-6 22 0,-4-1-6 16,2-5 0-16,-2-4 4 16,3-6-4-16,5-6 0 15,7-4-95-15,3-1-6 16,0-17-457-16</inkml:trace>
  <inkml:trace contextRef="#ctx0" brushRef="#br0" timeOffset="114961.0238">11484 2288 706 0,'0'0'26'0,"0"0"3"16,0 0 70-16,0 0-54 15,64 99 6-15,-59-63-29 16,-5 8-11-16,-5 4-18 16,-23 6 7-16,-8-6-372 15</inkml:trace>
  <inkml:trace contextRef="#ctx0" brushRef="#br0" timeOffset="118127.3823">5765 3734 479 0,'0'0'141'0,"0"0"-59"15,0 0-8-15,0 0 42 16,0 0-19-16,0 0 11 16,-43-17-50-16,37 17 8 15,-3 0-46-15,0 0-14 16,-3 13 0-16,-3 4 9 0,-1 7-15 15,1 3 0-15,3 5 14 16,3 1-13-16,2 3-1 16,7 0 0-16,0 1-12 15,13 0 22-15,14-4-22 16,9 0-31-16,7-3-161 16,6-8-106-16</inkml:trace>
  <inkml:trace contextRef="#ctx0" brushRef="#br0" timeOffset="119899.8394">12613 3674 645 0,'0'0'69'16,"0"0"-42"-16,0 0-5 15,0 0 9-15,0 0 23 16,0 0-43-16,72 31 22 16,-59-12-18-16,-1 3 4 15,-3 3-8-15,1 4-11 16,-7 2 1-16,-3 4 6 16,0 5 4-16,-7 2-19 0,-19 1 8 15,-8-4-277 1,-9-5-337-16</inkml:trace>
  <inkml:trace contextRef="#ctx0" brushRef="#br0" timeOffset="126146.7774">5882 4123 837 0,'0'0'137'0,"0"0"-102"0,0 0 35 15,0 0-20-15,0 0 26 16,4-75-35-16,11 52-27 16,0-2-5-16,4-3-9 15,-4-2 5-15,3 4 9 16,-3-1-10-16,-4 7 7 15,-4 3 26-15,1 6-28 16,-4 4 13-16,-1 4-22 16,-2 2 8-16,-1 1-14 15,0 0 6-15,2 0 0 16,1 9-7-16,1 10-6 0,2 5 13 16,2 0 0-1,-1 4 6-15,4-1-11 0,-5-1 11 16,0-5-6-1,1-4 5-15,-6-8 11 0,1-5-19 16,-2-3 3-16,0-1-12 16,0 0 3-16,-9 0-53 15,-8-2 22-15,-3-7 14 16,0 1-55-16,-1 2 73 16,4 2-10-16,5 2-6 15,1 2 9-15,4 0 19 16,4 0-4-16,1 0 12 15,2 0 2-15,0 0-14 16,0 0 0-16,0 2 0 16,9 6-6-16,3 2 12 15,-1 0-6-15,6-1 0 16,0-1 17-16,2-1-20 0,2-2 3 16,2-5 0-16,1 0-1 15,-1-2 1-15,-2-11 0 16,0-2 2-16,-3-2 22 15,-3 0-22-15,0 2-2 16,-5-1 0-16,5 2-2 16,-4-1 10-16,1 6-8 15,1 0 0-15,-1 4 1 16,0 3-2-16,-2 1 1 16,1 1 0-16,-1 0-16 15,-2 0 16-15,-4 0 0 16,-2 0 0-16,-2 0-5 0,0 6-6 15,0 1 11-15,-14 4 0 16,1 1 26-16,-2 2-15 16,4-2 19-16,2-2-21 15,5-1 9-15,2-3-23 16,2-1 5-16,0-2 0 16,0-3 10-16,14 0-3 15,5 0-7-15,2-4 0 16,-1-5-13-16,-4 2-5 15,-7 2-23-15,-6 2 41 16,-3 3-7-16,0 0 7 16,0 0 0-16,0 7-2 15,0 8 11-15,-3 4 36 0,3-2-45 16,0 3 1-16,0-6 2 16,19-3-3-16,5-10-30 15,4-1-220-15</inkml:trace>
  <inkml:trace contextRef="#ctx0" brushRef="#br0" timeOffset="126323.856">6626 4017 896 0,'0'0'64'0,"0"0"-41"16,0 0-23-16,-26 71 1 15,26-50-8-15,0-4 5 16,0-5-44-16,0-7-334 16</inkml:trace>
  <inkml:trace contextRef="#ctx0" brushRef="#br0" timeOffset="126644.8378">6933 3846 662 0,'0'0'134'0,"0"0"-71"0,0 0-5 16,0 0 41-16,0 0 27 15,0 0-96-15,-61 24 9 16,48-8 0-16,-1 3-38 16,2 1 53-16,5 1-40 15,1 0-1-15,6-4-2 16,0 0 2-16,0-2-13 16,13-6 0-16,10-9-192 15,-2 0-354-15</inkml:trace>
  <inkml:trace contextRef="#ctx0" brushRef="#br0" timeOffset="126885.6495">6912 3841 892 0,'0'0'173'16,"0"0"-151"-16,0 0-10 0,0 0 75 15,-12 77-10 1,8-42-42-16,1 1 25 0,-3 0-59 16,0-2 6-16,2-5 12 15,4-5-15-15,0-6-4 16,0-11 0-16,7-7-122 16,12-7-54-16,2-18-212 15</inkml:trace>
  <inkml:trace contextRef="#ctx0" brushRef="#br0" timeOffset="127514.0453">7046 3878 648 0,'0'0'173'16,"0"0"-65"-16,0 0 43 15,0 0-71-15,0 0-15 16,0 0-65-16,8-3 15 0,-16 24 15 16,-8 3-3-16,-5 1-19 15,0 1 10-15,-1-5-6 16,3-4-12-16,7-6 0 15,4-6 15-15,8-2-26 16,0-3 11-16,0 0 0 16,0 0-10-16,5 0 17 15,5 0-7-15,-1 0 0 16,4 0 13-16,-5 0-16 16,1 0 3-16,3 0 0 15,1 0-11-15,2 9 18 16,5 2-7-16,-1 0 2 15,-1 0 15-15,1-6-11 16,1-2-6-16,2-3 0 16,-4 0-2-16,3-3 10 15,-1-8-8-15,-4-3 0 16,-2 1 8-16,-5 1-12 0,-4 3 4 16,-2 3 0-16,-3 2-8 15,0 4 5-15,0 0 3 16,0 0 0-16,-8 2 1 15,-2 8-2-15,1 3 1 16,3 1 0-16,5-2-10 16,1-1 18-16,0-1-8 15,0 0 0-15,3-5 12 16,10-2-21-16,2-3 9 16,4 0 0-16,2-8-8 15,5-9-53-15,-5 1 3 0,-2 3 18 16,-9 6 26-16,-4 4 6 15,-4 3 8-15,-2 0 0 16,0 5 8-16,0 10 14 16,0 4 58-16,0 2-46 15,-2-3-27-15,2-1 6 16,0-3-13-16,2-4-6 16,14-8-58-16,1-2-288 15</inkml:trace>
  <inkml:trace contextRef="#ctx0" brushRef="#br0" timeOffset="127685.1333">7578 4067 916 0,'0'0'160'0,"0"0"-123"0,0 0 166 16,0 0-199-16,-26 84 41 15,22-58-35-15,-1-4 5 16,2-3-4-16,2-3-11 15,1-7-160-15,0-9-288 16</inkml:trace>
  <inkml:trace contextRef="#ctx0" brushRef="#br0" timeOffset="128767.1983">7955 3892 894 0,'0'0'111'16,"0"0"-34"-16,0 0 50 15,0 0-41-15,0 0-23 16,0 0-36-16,-78 0-11 16,59 22-16-16,1 3 35 15,-1 3-29-15,8-4 24 16,5-3-30-16,6-3 0 15,0-3 0-15,0-6 10 16,12-1-10-16,12-8 0 16,6 0 4-16,1-12-13 0,-1-8-39 15,-6-1 18 1,-8-1 25-16,-6-1-4 0,-2 2 7 16,-8 4 2-16,0 5 0 15,0 4 10-15,0 5-9 16,0 3 14-16,0 0-11 15,0 0-4-15,0 3 0 16,0 14 0-16,0 6 11 16,0 7-16-16,0 0 5 15,-2-1 0-15,-4 0 0 16,1-6 10-16,-3-4-15 16,1-4 5-16,-3-2 0 15,2-10-3-15,5-3 3 16,1 0 0-16,2-3 0 0,0-14-37 15,0-4 30-15,10-1-19 16,6 2 0-16,0 4 7 16,2 6 20-16,-5 5-1 15,2 0 0-15,-4 3 14 16,2 2-13-16,1 0-1 16,2 0 1-16,4 0 24 15,0 0-22-15,4 0 11 16,-4 0-9-16,2 0 18 15,0-6-23-15,-1-3 0 16,-4-1 4-16,-1-2-5 16,-7 3 1-16,-3 0 0 15,-3 4 0-15,-3 2 20 0,0 3-9 16,0 0-11-16,0 0 9 16,-7 0-22-16,-4 6 13 15,1 8 0-15,2 4-2 16,2 0 16-16,5-2-14 15,1-2 0-15,0-1 3 16,0-3-3-16,6-2 1 16,7-7-1-16,4-1 0 15,5 0 25-15,2 0-25 16,-2-7 0-16,0-5 1 16,-2 2-10-16,-2-1 24 15,-6 5-15-15,-6 2 0 0,-5 3 7 16,-1 1-13-16,0 0 6 15,0 0 0-15,0 0-18 16,0 0 21-16,0 8-3 16,0 6 0-16,0-1 18 15,0 3-25-15,0-3 7 16,0-2 0-16,3-1 2 16,3-5-2-16,3-3 0 15,3-2-2-15,0 0 18 16,4-9-11-16,-1-6-5 15,2-2 0-15,-5 3-11 16,-2 4 16-16,-6 5-5 16,-4 2 0-16,2 3 3 0,-2 0-15 15,0 0 12 1,1 6 0-16,4 11-2 0,9-1 2 16,8-1-33-16,11-3-30 15,10-7-466-15</inkml:trace>
  <inkml:trace contextRef="#ctx0" brushRef="#br0" timeOffset="128993.3965">8914 4030 857 0,'0'0'283'0,"0"0"-194"0,0 0 28 15,0 0-80-15,0 0 40 16,0 0-67-16,-21 58 8 16,13-23-8-16,3-1-10 15,-3-4 0-15,7-5-13 16,1-7-81-16,0-10-258 16</inkml:trace>
  <inkml:trace contextRef="#ctx0" brushRef="#br0" timeOffset="130196.0984">9118 3866 888 0,'0'0'203'0,"0"0"-172"16,0 0 54-16,0 0-8 0,0 0-67 16,0 0 54-16,61 14-61 15,-37-5 5-15,-3 8-5 16,-3 3 0-16,-7 7-3 15,-8 1 0-15,-3 3 18 16,-8-4-14-16,-9 1-4 16,-2-4 1-16,3-8 5 15,6-3 10-15,5-7-16 16,5-6 0-16,0 0 15 16,0-3-15-16,4-14 0 15,16-4-17-15,1 0 8 16,4 5-36-16,-1 5 30 15,-3 5 12-15,-3 5 3 16,-2 1-5-16,-2 0 5 16,-1 0 0-16,2 0-4 15,0 0 18-15,1 1-12 16,2-1 1-16,2 0 15 0,-4 0-14 16,-4 0-4-16,0 0 0 15,-6 0-3-15,-6 0 8 16,3 0-5-16,-3 0 0 15,0 0 6-15,0 0-16 16,-12 0 10-16,0 6 0 16,3 5 1-16,0 3 13 15,0 0-9-15,6-2-5 16,3 2 17-16,0-4-17 16,0-4 0-16,12-1 0 0,1-5 7 15,4 0 2 1,1 0-9-16,1-13 0 0,-5-2-51 15,-3-1 40-15,-6 1-39 16,-5 1 17-16,0 1 28 16,0 4-22-16,-7 6 27 15,-2 1-4-15,0 2 4 16,1 0-7-16,3 0 7 16,4 0 0-16,1 0 0 15,0 2 5-15,0 1-5 16,9 0 0-16,8-2 18 15,6-1-18-15,4 0 0 16,2 0 0-16,2 0-8 16,0 0 8-16,2-2-39 15,-3-5 0-15,-3 0-11 0,-7 1 45 16,-6 0-14-16,-8 2 19 16,-4 0-6-16,-2 1 7 15,-3 2-1-15,-13 1 17 16,-3 0-6-16,1 0 50 15,0 9-30-15,5 3-18 16,0 0 24-16,5 1-31 16,3 0 14-16,5 1-8 15,0-3-5-15,0 1 11 16,16-4-18-16,3-2 2 0,3-5-9 16,4-1 6-1,-3 0-4-15,3-11-15 0,-4-6-23 16,-2-1 37-16,-4-2 6 15,0 0 0-15,-5 1-2 16,-5 2 16-16,-2-1-5 16,-1 5 34-16,-3 6-27 15,0 3 45-15,0 4-36 16,0 0-23-16,-9 14 15 16,-6 9-3-16,-4 4 0 15,3 0-13-15,1 0 17 16,4-3-22-16,7-6 4 15,4-7-46-15,0-9-90 16,16-2-383-16</inkml:trace>
  <inkml:trace contextRef="#ctx0" brushRef="#br0" timeOffset="130385.5288">10013 3970 725 0,'0'0'212'16,"0"0"-146"-16,0 0 59 15,0 0-44-15,-59 82-79 16,47-63 17-16,-2-3-19 16,7-4 13-16,1-4-28 15,4-3 14-15,2-5-69 16,0 0 38-16,9 0 5 16,11-3-37-16,3-3-134 0,6 5-306 15</inkml:trace>
  <inkml:trace contextRef="#ctx0" brushRef="#br0" timeOffset="130626.929">10095 4137 1054 0,'0'0'140'15,"0"0"-128"-15,0 0 19 16,0 0 78-16,0 0-37 0,0 0-37 16,0 79-35-16,0-53 0 15,0-2-3-15,-10-2 3 16,0-5-91-16,2-9-277 16</inkml:trace>
  <inkml:trace contextRef="#ctx0" brushRef="#br0" timeOffset="130938.2852">10444 3856 970 0,'0'0'195'15,"0"0"-186"-15,0 0 90 16,0 0-25-16,0 0-59 16,0 0 44-16,51 94-50 15,-51-68-5-15,0-2-4 16,0-1 17-16,0-4-34 15,0-9-23-15,12-8-316 16,6-2-682-16</inkml:trace>
  <inkml:trace contextRef="#ctx0" brushRef="#br0" timeOffset="131217.5609">10689 3975 977 0,'0'0'120'0,"0"0"-35"15,0 0 11-15,0 0-18 16,0 0-68-16,-55 77-5 16,67-67-3-16,7-5 19 15,5-5-21-15,-1 0 0 16,3-5-5-16,-5-12-5 16,-9 2-16-16,-7 1 26 15,-5 1 0-15,-2 3 4 16,-16 5-10-16,-7 1 6 0,-1 4 0 15,3 0 6-15,9 0-5 16,5 7-1-16,9 0 0 16,0-4-51-16,9-3-128 15,19 0-320-15</inkml:trace>
  <inkml:trace contextRef="#ctx0" brushRef="#br0" timeOffset="131386.2069">10910 4078 1013 0,'0'0'101'0,"0"0"-64"0,0 0 41 16,0 0 16-16,0 0-76 15,-23 80-17-15,23-63 15 16,0-1-16-16,0-5-46 16,0-6-181-16,8-5-409 15</inkml:trace>
  <inkml:trace contextRef="#ctx0" brushRef="#br0" timeOffset="131848.2238">11214 3923 271 0,'0'0'632'0,"0"0"-493"15,0 0-5-15,0 0-54 16,0 0-2-16,-82-14-12 16,57 22-52-16,2 6 40 15,4 0-48-15,4 2-5 16,8-4 23-16,7 2-16 15,0-3-8-15,10-3 1 16,9-2 19-16,7-4-18 16,0-2-2-16,3 0 0 15,-6 0-12-15,-5-5 10 16,-3-1 2-16,-10 3-1 0,-1 2 13 16,-4 1-23-16,0 0 11 15,0 1 0-15,0 17-19 16,-10 9 27-16,-2 4-8 15,2 2 2-15,2-2 18 16,1-3-19-16,7-4-1 16,0-6-2-16,0-7-11 15,18-8-124-15,5-3-198 16</inkml:trace>
  <inkml:trace contextRef="#ctx0" brushRef="#br0" timeOffset="132023.4076">11365 4156 963 0,'0'0'125'0,"0"0"12"0,0 0-21 15,0 0-66-15,0 0-23 16,-75 71-9-16,75-63-15 16,0 0-3-16,9-4-43 15,11-4-121-15,8 0-445 16</inkml:trace>
  <inkml:trace contextRef="#ctx0" brushRef="#br0" timeOffset="132427.8634">11559 4182 164 0,'0'0'778'0,"0"0"-618"15,0 0-88-15,0 0 51 16,0 0-36-16,0 0-84 15,-64 64 36-15,66-55-39 16,15-2 1-16,1-6 2 16,4-1 8-16,2 0-11 15,-2-14 0-15,-7-3 7 16,-5-3-20-16,-4-3 13 16,-6 1 0-16,0-2 2 15,0-1 11-15,0 0-13 0,0 0 0 16,0 2 7-16,0 3-10 15,5 4 3-15,7 6 0 16,-3 6-10-16,0 2 16 16,-3 2-6-16,0 0 0 15,-5 11 4-15,-1 8-4 16,0 3 4-16,0 3 1 16,-6-3 32-16,-4-2-27 15,0-3-6-15,8-3-4 16,2-6-11-16,4-5-76 15,19-3-275-15</inkml:trace>
  <inkml:trace contextRef="#ctx0" brushRef="#br0" timeOffset="132608.3372">11832 4160 940 0,'0'0'173'0,"0"0"-115"16,0 0 109-16,0 0-95 15,0 0-52-15,0 0-2 16,-63 75-6-16,63-55-12 16,0 0 0-16,0-4-11 15,7-6-39-15,10-8-254 16,2-2-607-16</inkml:trace>
  <inkml:trace contextRef="#ctx0" brushRef="#br0" timeOffset="132950.4759">12000 4076 804 0,'0'0'200'0,"0"0"-50"15,0 0-32-15,0 0 6 16,0 0-91-16,0 0-3 15,55-29-6-15,-29 27-8 16,2-1-8-16,-1 3-8 16,-2 0 6-16,-1 0-9 15,-7 6 3-15,-4 5 0 0,-7 4-12 16,-6 2 13-16,0 1-1 16,-9 3 0-16,-11 0 8 15,1 1 25-15,1-4-33 16,3-2 5-16,6-2-7 15,6-5 4-15,3-4-4 16,5-2-76-16,17-3-131 16,5 0-355-16</inkml:trace>
  <inkml:trace contextRef="#ctx0" brushRef="#br0" timeOffset="133139.7562">12285 4210 756 0,'0'0'262'0,"0"0"-233"15,0 0 98-15,0 0 4 16,0 0-97-16,0 0 31 16,-28 61-44-16,19-40-16 15,-2 0-2-15,1-2 17 16,4-2-20-16,3-3 0 16,1-4-17-16,2-5-64 15,0-5-287-15</inkml:trace>
  <inkml:trace contextRef="#ctx0" brushRef="#br0" timeOffset="133664.2475">12564 4167 639 0,'0'0'287'0,"0"0"-122"15,0 0 0-15,0 0-93 16,0 0-4-16,0 0-34 15,-24 8-9-15,5 6 34 16,-4 4-35-16,4-1-4 16,-1 3 13-16,6 2-22 15,6-3-5-15,7-1-6 16,1 0 5-16,0-4-4 16,16-7-1-16,7-2-23 15,1-5-11-15,5 0-67 16,-4-5 20-16,-2-5 12 15,-10-1-8-15,-7 1 74 16,-6 2-7-16,0 4 10 16,-4 1 30-16,-11 0-15 15,-5 3 33-15,1 0-9 0,1 0-29 16,0 0 21-16,6 6-24 16,5-2-4-16,4 2-3 15,3-2-8-15,3-1-23 16,16-3-140-16,8 0-462 15</inkml:trace>
  <inkml:trace contextRef="#ctx0" brushRef="#br0" timeOffset="133864.2212">12786 4313 927 0,'0'0'185'0,"0"0"-145"15,0 0 87-15,0 0-35 16,0 0-50-16,0 0-29 16,-35 73-6-16,35-59-7 15,0-2-28-15,0-3-100 16,0-5-435-16</inkml:trace>
  <inkml:trace contextRef="#ctx0" brushRef="#br0" timeOffset="134263.4808">13170 4098 825 0,'0'0'111'15,"0"0"0"-15,0 0 26 16,0 0-44-16,0 0-6 16,-84-7-50-16,74 12-32 15,3 4 35-15,4-1-31 16,3 0-4-16,0 3-1 16,0 0 10-16,11 0-14 0,4 3 0 15,0 0 9-15,0 4-15 16,-5 3 6-16,-5 0 0 15,-5 1 0-15,0 0 4 16,-15-2-4-16,-8-1 0 16,1-5 1-16,4-4-1 15,5-4 2-15,8-5-2 16,5-1 0-16,3 0-116 16,19 0-149-16,8-9-360 15</inkml:trace>
  <inkml:trace contextRef="#ctx0" brushRef="#br0" timeOffset="134420.172">13228 4342 792 0,'0'0'136'0,"0"0"-38"16,0 0 39-16,0 0-8 16,0 0-78-16,-46 72-44 15,44-54 3-15,2-4-10 16,0-4-76-16,0-5-259 15</inkml:trace>
  <inkml:trace contextRef="#ctx0" brushRef="#br0" timeOffset="134895.4766">13512 4154 907 0,'0'0'111'0,"0"0"-14"15,0 0 43-15,0 0-77 16,0 0 5-16,0 0-32 16,-13 37-20-16,13-28 17 15,4 0-23-15,10-3 6 16,2-3-12-16,4 0 18 15,0-3-24-15,0 0 2 16,1 0 0-16,-6 0-9 16,0 0 17-16,-8 0-8 0,-5 0 0 15,-2 0 7 1,0 0-20-16,0 0 13 0,0 0 0 16,0 6-7-16,0 1 16 15,0 0-9-15,0-2 0 16,0-1 18-16,0 1-22 15,0-3 4-15,4 1 0 16,5-1-3-16,3-2 8 16,0 0-5-16,2 0 0 15,2 0-18-15,0-2 14 16,-1-1-31-16,0 1-4 16,-3-1 34-16,3-2-89 0,-2 1-56 15,1-4-202 1</inkml:trace>
  <inkml:trace contextRef="#ctx0" brushRef="#br0" timeOffset="135747.7403">13252 4093 426 0,'0'0'103'0,"0"0"-42"15,0 0 30-15,0 0 6 16,0 0 24-16,0 0 64 15,73-22-104-15,-73 22 1 16,0 0-22-16,0 0-49 16,0 0 38-16,0 11-46 15,0 5 32-15,-3 3 1 0,1 1-18 16,2 1-18-16,0-1 0 16,6-5 16-16,13-1-21 15,5-9 5-15,6-2 0 16,1-3 1-16,1 0-1 15,-2-6-3-15,-7-4-1 16,-5 0-8-16,-3 1 11 16,-6 2 1-16,-3 1 0 15,-3-1-9-15,-3 5 15 16,0 1-6-16,0 1 0 16,0 0 9-16,0 0 0 0,-1 0-6 15,-11 13-1 1,0 5 70-16,-2 1-68 0,8 3 21 15,2-2-25-15,4-2 20 16,0-3-25-16,1-4 5 16,14-3-6-16,5-6-3 15,7-2-114-15,-1 0-92 16,0 0-487-16</inkml:trace>
  <inkml:trace contextRef="#ctx0" brushRef="#br0" timeOffset="136162.9864">13914 4299 994 0,'0'0'99'0,"0"0"-81"16,0 0 39-16,0 0-17 16,-29 84-33-16,19-59 19 15,3-1-21-15,1-2-10 16,3-5-163-16,3-10-403 15</inkml:trace>
  <inkml:trace contextRef="#ctx0" brushRef="#br0" timeOffset="136634.4107">14188 4160 499 0,'0'0'325'0,"0"0"-112"0,0 0-89 16,0 0-11 0,0 0-11-16,0 0-65 0,33-43 29 15,-22 40-39 1,3 2-13-16,3 1 7 0,-1 0-21 15,1 4 0-15,-3 13-2 16,-6 0 9-16,-6 2-7 16,-2 0 0-16,-2 1 14 15,-15-3-10-15,1-2-4 16,3-6 0-16,4-4-7 16,9-2 17-16,0-1-10 15,0 0 0-15,12 2 7 16,3-2-6-16,1 2-1 15,-2 3 0-15,-8 0-9 16,-2 3 7-16,-4 2 2 16,0-1 0-16,-10 2 0 15,-7-3-7-15,0 0 7 0,7-5-34 16,4-1 15-16,6-2-91 16,0-2-57-16,18 0-213 15</inkml:trace>
  <inkml:trace contextRef="#ctx0" brushRef="#br0" timeOffset="136811.3008">14448 4364 788 0,'0'0'305'16,"0"0"-223"-16,0 0 13 0,0 0 1 16,0 0-58-1,-63 87-33-15,60-71 12 0,3-2-17 16,0-3-8-1,0-5-51-15,15-6-238 0,6 0-349 16</inkml:trace>
  <inkml:trace contextRef="#ctx0" brushRef="#br0" timeOffset="137179.8332">14749 4157 592 0,'0'0'351'16,"0"0"-233"-16,0 0-23 0,0 0-4 15,87-6 15-15,-71 9-80 16,-6 11-5-16,-4 1-13 16,-6 4 9-16,0 0-11 15,-10 1-6-15,-6-3 0 16,-3-1 7-16,3-4 3 15,3-2-10-15,5-3 0 16,3-2 12-16,2-4-17 16,3 1 5-16,0 0 0 15,8 4-1-15,9 3 14 16,3 1-9-16,4 1 19 16,-1-1-13-16,-2-1 11 15,-3 1-11-15,-3-4-8 16,-5-2-4-16,-1-3-1 0,0-1-59 15,-2 0-123-15,1-1-320 16</inkml:trace>
  <inkml:trace contextRef="#ctx0" brushRef="#br0" timeOffset="137997.4313">15174 4021 51 0,'0'0'607'0,"0"0"-471"16,0 0-8-16,0 0 32 15,0 0-107-15,0 0 26 16,-1-28-48-16,8 27-18 15,6 1-7-15,-2 0-6 16,1 0 0-16,-3 0 1 16,-2 6 13-16,-2 4-20 15,1 0 6-15,-3 4 0 16,-2 1 8-16,-1 2-3 16,0 0-5-16,0 0 10 15,0-1 5-15,0-1-3 16,0-3-12-16,3 0 7 15,2-2-10-15,2-2 3 16,2-2 0-16,0-1-1 16,-1 1 22-16,1-2-21 15,-2 0 0-15,-3 2 2 16,1 1-14-16,-1 0 13 0,-1 1-1 16,0 0 0-16,0-2 9 15,-1 2-9-15,-2-2 0 16,0-1 3-16,0 1-20 15,1-1 23-15,-1 1-6 16,1 0 0-16,4 0 13 16,-2 1-15-16,2 2 2 15,-2-2 0-15,0 0-22 16,0 2 22-16,-2-1 0 16,1 1-2-16,-2 2 10 0,0 0-10 15,0-1 2 1,0 0 0-16,0 0-13 0,0 1 15 15,0 1-2-15,-5 0 0 16,-5 1 15-16,-5 3-16 16,-2-3 1-16,-5 3 0 15,-4 0-6-15,0-4 6 16,-5-1-223-16</inkml:trace>
  <inkml:trace contextRef="#ctx0" brushRef="#br0" timeOffset="152761.055">22800 2140 282 0,'0'0'173'0,"0"0"-147"16,0 0 15-16,-83 6 44 15,59 0-32-15,-3-1 42 16,4 4-32-16,1-1-31 15,0 3 18-15,-2 5-48 16,-1 4 41-16,-2 3 4 16,0 4-37-16,-3 7 38 15,-5 4-38-15,-3 5-4 16,-2 4 23-16,-3 1-15 16,0-1-9-16,3 1-4 15,5-3 18-15,1 2-9 16,8 1-10-16,1 0 0 15,6 1-6-15,2 0 22 16,4 0-16-16,2 2 0 0,4 0 17 16,1 3-21-1,2 2 6-15,2 3-2 0,2 3 0 16,0 0 14-16,0 2-14 16,6 3 0-16,9 1-5 15,2-3-2-15,3-4 7 16,1-7 0-16,4-2-3 15,-2-4 10-15,2 2-7 16,2 0 0-16,0-1 2 16,1 1-4-16,2-3 2 15,0 0 0-15,1 1-8 16,4-1 12-16,3-4-4 0,5-2 0 16,1-5 13-1,8-1-30-15,2-6 17 0,8-2 0 16,2-3-5-16,0-3 24 15,-1-4-28-15,1-2 9 16,2-6 0-16,2-1 4 16,6-2-3-16,-1-3-1 15,3-1 0-15,-1-2 6 16,2 0-6-16,-2 0 0 16,-2 0 8-16,-3-5-11 15,0-4 3-15,-6 1 0 16,-3 0 0-16,3-2 11 15,-3 0-11-15,0 0 23 16,-4-2-9-16,-3 2-2 16,-4-5-4-16,1-2-8 0,-2-1 4 15,5-1 22-15,3-3-26 16,-1-5 0-16,-2 1 0 16,0-3-9-16,-5 2 9 15,-5 0 0-15,-4 1 3 16,-6-1 14-16,-1 0-18 15,-3-2 1-15,-4 0 0 16,1-1 9-16,-6-1 5 16,2 3-11-16,-3-2 0 15,-1-1 21-15,0-2-27 16,-2 1 3-16,-1-2 0 16,-1 0-3-16,-2-3 7 0,-5-1-4 15,-2-4 0-15,-3-5 15 16,-2-3-16-16,2-3 1 15,-2 6 0-15,-1 0-7 16,2 1 10-16,-1 3-3 16,1-3 0-16,-1 2 12 15,-1 0-11-15,0-1-1 16,0-1 0-16,0 0-18 16,0-4 25-16,-1 0-7 15,-5-4 0-15,-3 0 14 16,2 3-16-16,0-2 2 15,1 7 0-15,1 1-6 16,2 5 6-16,-2 1 0 16,2 3-6-16,-1 2 26 15,-1-1-20-15,-1 0 0 0,-3-1 0 16,2-1-14-16,-2-1 16 16,-1 4-2-16,-4-3 0 15,-2 2 10-15,-1 2-14 16,-2 0 4-16,-1 4 0 15,-2 2-18-15,-2 3 22 16,-1 5-4-16,-3-1 0 16,-1-1 7-16,0 4-12 15,-4 0 5-15,3-3 0 16,0 6-8-16,0-2 12 0,0 2-4 16,0 0 0-1,-1 0 9-15,-2 5-15 0,1-1 6 16,-3 3 0-16,-2 1-14 15,-2 1 16-15,-3 1-2 16,2-1 0-16,-5 2 17 16,4-1-24-16,-1 1 7 15,-1 0 0-15,1 0-2 16,4-3 6-16,1 1-4 16,1 2 0-16,-1-3 9 15,1 3-20-15,-3 1 11 16,1 2 0-16,-2 0-9 15,2 0 16-15,0 0-7 16,0 0 0-16,1 0 11 16,5 0-13-16,1 0 2 0,-3 0 0 15,1 0-16-15,-6 0 22 16,2 5-6-16,-2 1 0 16,2 0 12-16,-3 3-19 15,-1 1 7-15,2-2 0 16,-4 3-12-16,1 2 15 15,4-1-3-15,-5 0 0 16,1 0 18-16,-4 2-24 16,-2 0 6-16,-4 2 0 15,-5 4-16-15,-3 3 16 16,-5 6-14-16,-6 5-41 16,-11 5-111-16,-18-6-178 0</inkml:trace>
  <inkml:trace contextRef="#ctx0" brushRef="#br0" timeOffset="168378.4694">15171 450 553 0,'0'0'76'0,"0"0"-40"16,0 0 86-16,-88-11-65 15,63 11 67-15,-5 0-41 16,1 0-55-16,3 1 49 16,2 10-70-16,2 3-4 15,3 2 9-15,2 2 3 16,5 0-15-16,1-1 4 15,7 1 9-15,4-2-11 16,0 0-2-16,0 1 0 0,15 0-9 16,7 0 15-16,7 0-6 15,0 0 4-15,1 3 8 16,-1 1-4-16,-9 1-8 16,-9 1 0-16,-2-1-11 15,-9 3 26-15,0 0-15 16,-12 0 13-16,-10 0-6 15,-1-5 31-15,-2 0-30 16,1-4-7-16,5-6 6 16,7-2 7-16,5-6-12 15,6-2-2-15,1-1-9 16,3-18-17-16,19-11-258 16,8-3-147-16</inkml:trace>
  <inkml:trace contextRef="#ctx0" brushRef="#br0" timeOffset="168711.0202">15515 722 395 0,'0'0'85'15,"0"0"-43"-15,0 0 11 0,0 0 31 16,0 0-39-16,0 0 52 16,-29-23-41-16,27 22-33 15,-2 1 60-15,1 0-26 16,-1 0-16-16,-1 0 13 16,0 0-44-16,-2 0 33 15,-2 0-43-15,2 0 12 16,-2 1-17-16,6 5 5 15,-2-1 0-15,1 2-1 16,4 0-23-16,0 0-42 16,0-6-168-16,1-1-177 15</inkml:trace>
  <inkml:trace contextRef="#ctx0" brushRef="#br0" timeOffset="170393.444">15507 718 733 0,'0'0'101'0,"0"0"54"16,0 0-100-16,-93-5-19 0,59 7 60 15,-6 14-77-15,2 4 13 16,3 5-19-16,3 4 9 15,10 2-13-15,6 2 2 16,9-2-11-16,7-1 7 16,5-2-7-16,19-5 0 15,9-6 0-15,3-3 17 16,2-11-11-16,5-3-6 16,-2 0 0-16,-1-20-9 15,0-5 27-15,-7-5-9 16,-5 3-9-16,-9-2 11 15,-6 1-8-15,-9 5-3 16,-4 1 4-16,0 5-12 16,0 6 10-16,-7 4-2 0,-3 0 0 15,4 7 9-15,-2 0-14 16,-3 0 5-16,-3 0 0 16,2 8-17-16,-6 5 31 15,6 2-14-15,0 1 0 16,4 4 0-16,2 2-9 15,3-4 9-15,3 1 0 16,0-2-6-16,0-1-3 16,13-2 9-16,5-3 0 15,2-4 15-15,3-2-26 16,-1-3 11-16,2-2 0 16,-3 0-11-16,1 0 2 15,-1-8 9-15,-4-4-2 0,0-2 16 16,-4-1-17-16,1 2 3 15,-3-3 0-15,-1-3-8 16,2-1 17-16,-1 0-9 16,2-1 0-16,2 0 16 15,0 1-22-15,4 0 6 16,0 5 0-16,1 2-9 16,-4 3 9-16,3 3 0 15,-2 6-4-15,-1 1 14 16,0 0-25-16,-3 1 15 15,-1 15 0-15,-1 6-17 16,-1 6 22-16,-7 3-5 0,0 0 0 16,-3-1 14-1,0-2-11-15,0-5-3 0,-5-3 0 16,-3-6 3-16,4-5 10 16,0-4-13-16,4-3 2 15,0-2 13-15,0 0 6 16,0-12-15-16,7-9 0 15,11-7-12-15,5-1-15 16,6 1 5-16,1 6-4 16,0 5-66-16,-3 9 59 15,-8 6-2-15,-2 2 16 16,-5 0 1-16,-1 5 4 16,1 7 8-16,2-1-3 0,-2-1 15 15,0-3-15 1,2-1 3-16,0-4 0 0,2-2-9 15,1 0 18-15,1-5-9 16,2-13 7-16,-1-4 0 16,1-1 8-16,1-2-13 15,-6 0-2-15,1 0 41 16,-5 4-38-16,-3 4 21 16,-5 7 7-16,0 4-26 15,-3 2 28-15,0 4-25 16,0 0 4-16,0 0-24 15,0 8 12-15,0 15 0 16,-5 4 0-16,-1 5 6 16,-1 2-2-16,5-2-4 0,0 1 0 15,-1-2-13-15,2-3 25 16,-2-5-12-16,0-8 0 16,0-5 7-16,-1-6-13 15,4-4 7-15,-5 0-1 16,1-12 33-16,1-9-22 15,0-9-11-15,3-6 0 16,0-3 6-16,0-2-24 16,12-2 14-16,4-4-18 15,4 2 11-15,3 1-15 16,2 9 22-16,4 7 2 16,-2 11 1-16,1 5-8 15,-4 7 9-15,0 5 0 0,0 0-18 16,-7 4 18-16,-3 17 0 15,-8 5 0-15,-6 10 9 16,0 1-16-16,-13 1 7 16,-10 1 0-16,-2-6 18 15,1-4-9-15,2-4-3 16,4-5-6-16,6-6-4 16,3-5 2-16,9-6-202 15,0-3-280-15</inkml:trace>
  <inkml:trace contextRef="#ctx0" brushRef="#br0" timeOffset="171011.9218">16852 894 891 0,'0'0'119'15,"0"0"-112"-15,0 0 51 16,0 0 24-16,106-36-20 16,-73 17 7-16,2-5-66 15,1-3 31-15,-3-1-25 0,-5-1-3 16,-6-1 26 0,-5 1-19-16,-6 6-13 0,-7 4 12 15,-2 10 1-15,-2 1 3 16,0 7-16-16,0-1 10 15,0 2-31-15,0 0 21 16,-8 19 0-16,-5 7-2 16,-2 6 12-16,3 5-10 15,2-1 0-15,4 1 10 16,6-4-26-16,0-3 16 16,0-4 0-16,13-6-2 15,4-3 10-15,3-9-8 16,7-4 0-16,4-4 0 15,4 0 6-15,4-12-3 0,-5-5-3 16,-3-2 0 0,-5-1 16-16,-2-2-16 0,-7-2 0 15,-5-3 3-15,-5 2-5 16,-2 5 6-16,0 6-4 16,-5 6 0-16,0 6-3 15,0 2-12-15,0 0 14 16,-6 10 1-16,-3 14-14 15,0 7 21-15,4 6-7 16,5-1 0-16,0 0 9 16,0-7-14-16,17-4 5 15,11-3 0-15,8-7-7 16,13-7 13-16,11-5-12 0,10-3-13 16,7-9-132-1,-3-13-237-15</inkml:trace>
  <inkml:trace contextRef="#ctx0" brushRef="#br0" timeOffset="172105.1716">18672 559 689 0,'0'0'165'0,"0"0"15"16,0 0-48-16,0 0-29 15,0 0-57-15,-97-25-7 16,73 25-6-16,-4 0-21 16,5 10 8-16,5 5-20 0,6 2 5 15,5 2-19-15,7 5 14 16,0 3 0-16,4 3 3 15,13-1 28-15,4 0-33 16,1-3 2-16,-2-1 0 16,-6-3-6-16,-7-2 17 15,-6-3-11-15,-1 2 0 16,-4-2 11-16,-19-3-13 16,-4 2 2-16,-1-3 0 15,4-2-3-15,11-5 14 16,10-6-12-16,3 0 1 15,7-3-88-15,21-14 61 0,13-7-40 16,7 0-38 0,2 3 32-16,-3 3 13 0,-4 4 60 15,-8 2-2-15,0 3 13 16,-5 1-7-16,1-1-4 16,1-1 0-16,5-2 42 15,1-1-36-15,3-3 17 16,-4-6-4-16,-3-2-14 15,-4-4 24-15,-6-2-14 16,-4-4-6-16,-6 5 22 16,-7 2-29-16,-5 6 30 15,-2 7 13-15,0 5-43 16,0 7 54-16,0 2-56 0,0 0 3 16,-10 13-4-1,-3 11 1-15,-1 11 0 0,0 4-1 16,1 8 15-16,3 3-16 15,-1 1 2-15,-1-5 0 16,3 0 2-16,2-6 2 16,1-8-4-16,2-8 0 15,4-10 9-15,0-10-20 16,0-4 11-16,0 0 0 16,0-22 5-16,10-10 2 15,-1-6-7-15,2-8 0 16,-1-5-25-16,5-5 18 15,0-2-32-15,3 4 28 16,2 2-11-16,2 5 20 0,4 9 2 16,2 8-1-16,2 9 8 15,1 12-20-15,1 3 13 16,-3 6 0-16,0 0-8 16,-5 14 9-16,-6 10-1 15,-8 4 0-15,-8 8 9 16,-2-2-3-16,-20 3 0 15,-13-2 10-15,-8-3 30 16,0-1-45-16,4-10 17 16,7-4-18-16,12-4 21 15,9-6-45-15,9-6-51 16,5-1-384-16</inkml:trace>
  <inkml:trace contextRef="#ctx0" brushRef="#br0" timeOffset="172961.403">19582 819 861 0,'0'0'206'16,"0"0"-58"-16,0 0-86 16,-97-8 4-16,76 8-13 15,2 10-53-15,0 4 31 0,6 3-31 16,3 0 0-1,-1 1 6-15,11 1 1 0,0-2-7 16,0-3 0-16,14-3 14 16,8-7-11-16,5-4-3 15,4-1 0-15,1-19-6 16,-5-2-15-16,-5-4-5 16,-6 1 13-16,-8 0-63 15,-7 0 67-15,-1 5-12 16,0 5 21-16,-5 5-17 15,1 6 21-15,0 3-4 16,4 1 0-16,0 0 14 16,0 0-23-16,0 0 9 15,13 0-9-15,11 2-3 16,10 1 15-16,10-3-3 0,9 0 0 16,4 0 16-1,3 0-26-15,-5 0 10 0,-7-8 0 16,-6 0-1-16,-8 0 10 15,-6 0-9-15,-8 1 0 16,-7 0 8-16,-8 5-1 16,-5-3-2-16,0 5 23 15,-1 0-3-15,-15 0-20 16,-7 0-5-16,-2 7 0 16,-2 10 8-16,3 2-4 15,4 2 2-15,5 0-6 16,4 3 9-16,5-4 11 15,6 4-19-15,0-6-1 16,7 0 2-16,15-6 2 0,6-3-4 16,8-6 0-16,4-3 0 15,2 0 18-15,-2-3-10 16,-1-8-8-16,-6-2 2 16,-7-3-11-16,-7 2 10 15,0-1-1-15,-7-3 0 16,-1-2 6-16,-3-2-6 15,-2 4 0-15,-3 5 2 16,-3 5-9-16,0 5 8 16,0 3-1-16,0 0 0 15,0 0-2-15,0 12 0 16,-7 12 2-16,-4 8 0 16,1-1-9-16,5 2 12 0,5-1-3 15,0-5 0 1,11-3 20-16,13-9-23 0,5-5 3 15,10-7 0-15,4-3-4 16,6-6 4-16,1-11-57 16,-1-12-54-16,-7 2-459 15</inkml:trace>
  <inkml:trace contextRef="#ctx0" brushRef="#br0" timeOffset="173431.688">21111 459 646 0,'0'0'180'0,"0"0"-146"16,0 0 101-16,0 0-65 16,0 0 37-16,52 95-41 15,-42-53-38-15,-1 11 26 16,0 13-21-16,-6 2-3 16,-3 5-8-16,-6 4-14 15,-21 2 8-15,-19-1-16 16,-15-1 0-16,-19-4-13 15,-17-3-81-15,-23-6-67 16,-20-7-303-16</inkml:trace>
  <inkml:trace contextRef="#ctx0" brushRef="#br0" timeOffset="174895.7148">14487 281 536 0,'0'0'175'16,"0"0"-114"-16,0 0 13 16,0 0-46-16,-93-13 57 15,60 22 2-15,-7 12-52 16,-5 5 38-16,-5 7-47 16,-4 6-18-16,0 2 29 15,-4 6-28-15,0 0 1 16,1 0 5-16,9 5-1 15,10 2 4-15,6 0-18 16,9 2 0-16,12-2-6 0,6 1 20 16,5 0-14-1,0-1 0-15,5-4 16 0,12 2-26 16,3-3 10-16,9-3 0 16,6 0-13-16,8 1 18 15,7-2-5-15,5 0 0 16,5-1 13-16,2-3-18 15,4-6 5-15,5-2 0 16,1-5-2-16,4-3 1 16,8-6 1-16,7-2 0 15,6-4 17-15,5-1-19 16,2 0 2-16,4-3 0 16,-2 1-5-16,2 2 8 0,-5 0-3 15,-1 3 0 1,1-1 10-16,8-2-23 0,5 1 15 15,9-1-2-15,1 0 0 16,0-2 2-16,4-3-2 16,0-3 0-16,1-1 13 15,2 0-28-15,-4-1 15 16,-4 1 0-16,0 0-11 16,-6 0 20-16,-4-2-9 15,-3 1 0-15,0 0 9 16,0-2-8-16,0 0-1 15,-1 0 6-15,-1 0-20 16,0 0 20-16,1 0-6 16,0 0 0-16,1 3 1 0,-2 0 3 15,-4 0-4-15,0 1 0 16,0-2-8-16,-3-2 23 16,0 0-15-16,-3 0 0 15,-2 0 2-15,0-5-6 16,1-5 4-16,0 2 0 15,-1 0-5-15,0-1 6 16,-5 2-1-16,-5 0 0 16,-6 3 12-16,3 0-20 15,1-1 8-15,4-1 0 16,-1 0 0-16,3 0 1 16,1-1-1-16,3 0 0 15,2-1 8-15,2-1-10 0,-3 1 2 16,-3 1 0-16,-4 7-2 15,-10 0 17-15,-2 0-6 16,-8 0-1-16,-6 0 4 16,-3 0 12-16,-8 0-18 15,-8 0-6-15,-13 0 0 16,-12 0 5-16,-7 0-5 16,-9 0 0-16,-1 0-34 15,-3-3-44-15,0-6-328 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30.349"/>
    </inkml:context>
    <inkml:brush xml:id="br0">
      <inkml:brushProperty name="width" value="0.08571" units="cm"/>
      <inkml:brushProperty name="height" value="0.08571" units="cm"/>
    </inkml:brush>
  </inkml:definitions>
  <inkml:trace contextRef="#ctx0" brushRef="#br0">0 0 7776,'12'0'485,"-1"0"-718,3 0 8,2 0 167,-7 0 0,6 0-63,-3 0 180,4 8-99,1-6 0,1 5-224,-1-7 151,0 0 1,1 0 0,-3 3 112,-3 3 0,11-5 0,-4 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31.437"/>
    </inkml:context>
    <inkml:brush xml:id="br0">
      <inkml:brushProperty name="width" value="0.08571" units="cm"/>
      <inkml:brushProperty name="height" value="0.08571" units="cm"/>
    </inkml:brush>
  </inkml:definitions>
  <inkml:trace contextRef="#ctx0" brushRef="#br0">1 1 7486,'10'0'172,"-3"0"-68,-7 0 55,0 0 0,6 2 34,-1 4-141,1-4 1,-6 8 0,0-5 26,0 7 0,0 3 0,0 3-27,0-1 1,0 0-81,0 1-21,8-1 0,-6 1 1,4-1 21,-4 0 62,-2-7 3,0-2-13,8 0-16,-7-7 11,7 8-18,0-2 10,-6-5-11,13 6 94,-5-8-77,0 0-1,5 0 8,-5 0-57,8 0 52,-1 0 8,0 0-33,0 0 25,1-8 9,0 6-13,-1-5-11,0-2 1,0 8-1,1-5-118,0 4 112,-1-6 0,-6 6 1,1-3-91,2 2 0,1 3-441,3 0 1,-1 0-692,0 0 1223,-7 0 0,-3 0 0,2-7 0,0-3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31.732"/>
    </inkml:context>
    <inkml:brush xml:id="br0">
      <inkml:brushProperty name="width" value="0.08571" units="cm"/>
      <inkml:brushProperty name="height" value="0.08571" units="cm"/>
    </inkml:brush>
  </inkml:definitions>
  <inkml:trace contextRef="#ctx0" brushRef="#br0">18 35 7738,'-9'-8'-392,"1"4"565,8-8 353,0 9-322,0-5 1,0 10 0,0 4-103,0 6 1,0 3 0,0 3-1,2-3-50,4-3 1,-4 3 0,3-3-99,-3 3-131,-2 3 269,0-9-9,8 6-19,-6-5-19,6 0 31,-8 6-564,0-7-115,0 0 247,7 0 170,-5-2-266,6-5 0,-8 8 452,0-5 0,0-2 0,0 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45.646"/>
    </inkml:context>
    <inkml:brush xml:id="br0">
      <inkml:brushProperty name="width" value="0.08571" units="cm"/>
      <inkml:brushProperty name="height" value="0.08571" units="cm"/>
    </inkml:brush>
  </inkml:definitions>
  <inkml:trace contextRef="#ctx0" brushRef="#br0">53 36 5737,'0'9'0,"0"1"0,-2-6 0,-4 2 0,4 0 0,-13-6 0,5 0 0</inkml:trace>
  <inkml:trace contextRef="#ctx0" brushRef="#br0" timeOffset="508">1 71 7975,'0'10'-2038,"0"-1"1927,0-3 68,0-4 37,0 5 7,0-7 431,0 0-359,0-7 2,0 5 135,0-6 19,0 8 302,0 0-564,0-7 91,0 4 6,7-4 1,-3 7 4,8 0 1,-7-6-1,7 0 10,2 2 1,2-3 0,1 1 14,0 2 1,0 2 0,1 2-63,0 0 1,-1 0-1,0 0 1,3 0-195,3 0 33,-4 0 158,14 0-5,-14 0-26,14 0 61,-6 0-54,8 0 12,0 0 0,-8-8 1,6 6 0,-4-3-1,2 2 25,-2 3 1,3-1 0,-2-4-1,3 0 0,1 1 0,-5 2 1,1 2-1,-2 0 9,-1 0 1,5 0-1,-8 0 1,2 0-40,-1 0 1,0 0-1,-2 0-168,6 0 1,-10 0 0,-1 0-200,-3 0 320,-7 0 23,8 0-58,-14 0-364,5 0 1,-7 2-521,0 4 954,0-4 0,0 5 0,0-7 0</inkml:trace>
  <inkml:trace contextRef="#ctx0" brushRef="#br0" timeOffset="1270">488 315 7898,'0'-10'-1280,"0"0"1356,0 4-45,0 5 218,0-8-203,0 9 33,0 0 0,2-6 0,4 1-4,5 1 0,5 2 0,1 2-30,0 0 1,1 0-1,0 0 1,-1 0-49,0 0 0,1 0-33,-1 0 1,-5 0 0,0 2 21,1 4 0,-5 3 0,-2 9-192,-5 0 0,-1-7 1,0 1 160,0 1 0,-7 1 0,-5-1 0,-3-3 50,-3-2 0,0 3 0,1-3 6,0 2 1,0-6 0,-1 2 0,0-5 1,7-1 92,0 0-98,6 0 1,0 0-7,10 0 4,5 0-1,7 0 2,1 0-1,0 0 17,-9 0 0,6 0 0,-3 0 96,4 0-108,1 0 79,1 0-75,-1 0 6,-7 0-6,5 0 57,-13 0-51,14 8 13,-15-6 19,15 5-16,-14 2-16,6-8 21,-8 15-10,0-15 0,7 15-2,-5-6 9,6 0 0,-8 5 25,0-3-36,-8 3 2,6-6 2,-13 7-6,13-14 0,-14 12 1,5-7 125,-5 3-100,-1-6-20,0 3 0,-1-7 2,0 0-2,1 0 26,0 0-192,-8 0 172,13 0-7,-19 0-220,19 0-1,-12 0 203,6 0 1,0 0-257,1 0 244,0 0-29,0 0-276,7 0 111,-6 0 19,15 0-453,-8 0 628,9 0 0,16-7 0,4-3 0</inkml:trace>
  <inkml:trace contextRef="#ctx0" brushRef="#br0" timeOffset="1942">1271 297 7898,'-7'-9'-217,"3"0"111,-8 9 1,6 0 0,-5 0 0,-3 0 158,-1 0 0,-3 0 0,3 3 0,1 0 18,3 3 1,1 2 0,-3-4-13,1 2 1,0 7 0,-5-3 0,1 1-11,5 1 0,-5-2 1,7 3-1,-3-1-84,0 1 1,9 3 0,-5 1-1,2 0 42,0 1 1,0 0-1,6-1 28,0 0-10,0 0 98,0 1-92,0 0-17,0-9 0,0 6 17,0-3-12,8 3 0,-4 3-20,7 0-138,1-9 175,-2 6-254,5-5 227,-5 7-2,8-7 0,-1 4-67,0-8 1,1 0 0,-1-6 0,1 0-6,-1 0 1,0 0 0,1 0-10,-1 0 45,1 0-21,-1-8-49,0 6 111,1-14 0,-1 12-66,1-7 130,-1 7-121,-7-11-2,5 5 42,-5-7 1,-1-1-30,-3 0 154,4 9-144,-8-6 14,6 12 4,-8-12 159,0 13 0,0-14-146,-8 15-4,6-7 1,-14 2 0,5 0 0,-5 3 260,-1 0-242,0 3 31,-1 0-25,1 0-106,-8 0 109,-2 9 18,0 0-222,-6 0 0,13 7-29,-3-4 194,-4-4 17,8 7-54,-6-6 45,7 9 0,1 0 0,-1-1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0.892"/>
    </inkml:context>
    <inkml:brush xml:id="br0">
      <inkml:brushProperty name="width" value="0.08571" units="cm"/>
      <inkml:brushProperty name="height" value="0.08571" units="cm"/>
    </inkml:brush>
  </inkml:definitions>
  <inkml:trace contextRef="#ctx0" brushRef="#br0">104 53 7868,'-11'-3'-1797,"0"-2"2279,6 3-317,-2-14 0,7 12 0,2-5-133,3 1 1,0 2-1,6 6 34,3 0 0,1 0-33,3 0 21,-1 0-7,-7 0-68,5 0 48,-5 0 0,1 0-89,1 0 93,0 0 17,-3 0-26,6 0 13,-5 8-14,0-6-117,6 6 114,-15 0 2,7-7 1,-8 7-135,0 0 1,0 2 100,0 7 1,-2 0 0,-4-1 0,-5-3-157,-5-1 139,-1-8 16,7 11-28,-5-13 0,5 12-9,-7-8 25,7-1 109,-5-5-106,5 8 1,0-6 96,-5 6-82,13-8-28,-6 0 6,8 0-14,0 0 0,8-2 38,3-4 1,5 4 30,1-4-35,1 4 39,-1 2 1,-5 0 38,0 0-73,-1 0 5,6 0 61,-7 0-54,6 0-2,-15 0 13,15 0-10,-6 0 23,-1 0-20,-1 8 6,-1-6 1,-2 11 8,6-7-36,-7 8 4,4-4 1,-8 7-4,0 0 19,0 1-10,0-8 92,-8 5-86,-2-5 0,-7 2 8,0-1-6,-1-7-2,1 11 2,-1-13 260,1 6-245,7-8-5,-5 0 0,5 5 175,-7 1-162,-8 0 19,5-6-121,-5 0 113,7 0-4,1 0 9,7 0-338,-5 0 152,6 0 5,-1 0-273,-6 0 189,15 0-22,-8 0 101,2 0-281,5-7 420,-6 5 0,16-6 0,1 8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1.404"/>
    </inkml:context>
    <inkml:brush xml:id="br0">
      <inkml:brushProperty name="width" value="0.08571" units="cm"/>
      <inkml:brushProperty name="height" value="0.08571" units="cm"/>
    </inkml:brush>
  </inkml:definitions>
  <inkml:trace contextRef="#ctx0" brushRef="#br0">0 53 7085,'10'0'-69,"6"0"0,-13 0 0,9 0 56,1 0 0,-3 0 1,2 0-1,1 0 57,2 0 0,9 0 1,-1 0-1,0 0 73,3 0 88,1-8-146,0 7 0,6-7-27,-6 8 31,7 0 13,-7 0-32,6 0 23,-13 0-199,13 0 190,-6 0-3,7 0 27,-7 0-24,6 0 9,-6 0-8,8-8-195,-8 6 183,6-6-10,-14 8 106,14 0-101,-13 0-3,13 0-16,-14 0 60,6 0 0,-2-6-15,0 1-16,1-1-45,-7 6 1,1 0 66,-1 0-189,0 0 60,1 0 0,-1 0 120,1 0-289,-9 0 2,7 0-442,-14 0 291,5 0 166,-7 0 207,8 0 0,-6 0 0,6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2.487"/>
    </inkml:context>
    <inkml:brush xml:id="br0">
      <inkml:brushProperty name="width" value="0.08571" units="cm"/>
      <inkml:brushProperty name="height" value="0.08571" units="cm"/>
    </inkml:brush>
  </inkml:definitions>
  <inkml:trace contextRef="#ctx0" brushRef="#br0">1 70 6848,'9'0'-206,"-1"0"498,-8 0 169,0 0-445,0-7 1,2 5-1,2-6 1,4 3 14,2-1 0,1-3 0,6 6 7,1-3 1,5 0-1,0 6 1,-1 0 3,-3 0 1,-2 0 0,1 0 0,-1 0-51,0 0 1,-5 0 0,-1 0-109,3 0 1,-6 8 58,-2 4 1,-4-2 0,-2 1 31,0 2 0,-8 3 0,-4-1-3,-3-3 1,-3 2 0,1-7 35,0 3 1,-1-6-8,1 2 1,7-3-5,4 3 1,4-4 0,4 6 0,4-8 13,6 0 1,3-2-1,3-2 53,-1-2 1,0 1-19,1 5 1,-1 1-48,1 5 0,-3-2 6,-3 7 1,1-5 1,-7 6 0,0 0-15,-6 5 1,0 1-1,0-1 6,0 0 1,0-5-1,-2-3 1,-2 1 1,-2 0 0,-7-4 0,1 4 39,-3-3 0,-3 1 0,1-4-11,-1 1 1,1 1 0,0-6 0,-1 0 13,1 0 0,-1 0 0,1 0-62,0 0 0,-1 0 1,1 0-1,-1 0-54,1 0 1,6 0 0,1-2-309,2-3-159,-6 3 344,13-6 0,-5 8 0,12 0 197,5 0 0,5 0 0,1 0 0</inkml:trace>
  <inkml:trace contextRef="#ctx0" brushRef="#br0" timeOffset="760">819 1 7123,'-18'10'199,"3"-3"-33,3 1 0,-3-4 83,3 8-196,5-9-140,-9 13 154,14-14-2,-13 13 2,13-5-112,-13 0 1,12 5 130,-3-3-173,5-5 118,-7 9 1,6-6 29,-4 7-197,4 0 157,2-7-12,0 5 0,0-5 2,0 8 9,0-9-15,0 7 0,2-9 7,4 5-1,-4 4 0,6-12-60,-8 7 62,7-7-11,-4 11-4,4-12 1,-5 10-1,2-5 1,4-1 56,1 1-46,-5-2 1,12 0 8,-5 0-9,5-1-1,1-5-1,0 8 0,1-6 0,-6 6 9,-1-8-123,1 0 111,5 0 1,0-2-142,1-4 133,-9 4 0,7-14 0,-6 13-99,7-9 87,-7 8 5,6-4 41,-15 1-44,15-3-10,-15 0 12,8-5 67,-9 13-69,7-14-8,-5 15 49,6-15-39,-8 6 34,0-7 0,0 5 23,0 1-47,-8 7 7,6-12 12,-14 14-10,15-5-4,-15-1 51,6 6 1,-1-6-40,-1 8-7,1 0-27,-6-7 28,-1 5 3,0-6-1,1 8-14,0 0 0,0 2 11,-1 4 1,-6-3 0,1 7 0,2 0-15,2 0 1,1-1 0,1 5-1,1-3-165,5 3 1,-5 1-1,7 3 1,-3-1-171,0 1 0,9-1 0,-5 0 341,1 1 0,-3-1 0,-8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49.558"/>
    </inkml:context>
    <inkml:brush xml:id="br0">
      <inkml:brushProperty name="width" value="0.08571" units="cm"/>
      <inkml:brushProperty name="height" value="0.08571" units="cm"/>
    </inkml:brush>
  </inkml:definitions>
  <inkml:trace contextRef="#ctx0" brushRef="#br0">17 175 7190,'-9'0'454,"1"0"-412,8 0 49,0 0 1,8 0-70,4 0 1,3 0 0,3 0 0,-1-2-57,0-4 68,0 4-27,9-6 0,-7 8-4,5 0 1,-6 0 0,2-1 0,1-3-15,2-2 0,0 0 0,-3 6 0,2-2-10,0-4 1,1 4 0,-5-3 0,0 3-8,-1 2 1,0 0-1,0 0 1,1 0-6,0 0 1,-7 0 0,1 0-143,1 0 1,-5-3 0,-1 0-348,2-3 191,-8 0 331,7 6 0,-10 2 0,-4 4 0,5-4 0,-8 6 0</inkml:trace>
  <inkml:trace contextRef="#ctx0" brushRef="#br0" timeOffset="389">331 1 7780,'10'0'-802,"-3"2"958,-7 4-89,8-5 0,-6 9 0,4-4 0,-5 6 121,-1 3 0,0 2 72,0 1-198,9-1 0,-8 7 1,5 0-46,-4 3 1,-2-5 0,0 1-34,0-4 0,0-1 0,0-1 47,0 1-429,0-1 209,0-7-62,0 5-558,0-13 809,0 6 0,0 0 0,0 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5.021"/>
    </inkml:context>
    <inkml:brush xml:id="br0">
      <inkml:brushProperty name="width" value="0.08571" units="cm"/>
      <inkml:brushProperty name="height" value="0.08571" units="cm"/>
    </inkml:brush>
  </inkml:definitions>
  <inkml:trace contextRef="#ctx0" brushRef="#br0">17 36 6962,'-9'0'134,"1"0"0,10 0-54,4 0 0,3 0-78,9 0 0,0 0 0,-1 0-30,0 0 0,-5 0 0,-1 0 0,3 0 23,2 0 0,1 0 0,0 0 0,0 0-9,1 0 1,0 0 0,-1 0-1,0-2 7,0-4 1,1 5-1,0-5 1,-1 2-24,0-2 1,0 4-1,1-4-21,0 4 0,-1 2-381,0 0-198,0 0 630,1 0 0,-8 0 0,-2 0 0,-8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5.575"/>
    </inkml:context>
    <inkml:brush xml:id="br0">
      <inkml:brushProperty name="width" value="0.08571" units="cm"/>
      <inkml:brushProperty name="height" value="0.08571" units="cm"/>
    </inkml:brush>
  </inkml:definitions>
  <inkml:trace contextRef="#ctx0" brushRef="#br0">18 1 6512,'-9'2'411,"3"4"0,4-3-336,2 9 0,0-6 0,0 6-1,0 1 0,0-3 0,2 1-35,4 3 1,-4 1 0,4 3 0,-5-1-9,-1 1 1,6-1-1,0 0 1,-2 1-6,-2-1 0,4 1 0,0-1-94,-3 0 99,0 1 3,-3-1-51,7 1 0,-5-1 13,4 0 0,-4-5 0,-1 0-167,5 1 1,-3-3-685,2 1 855,-3-6 0,-2 10 0,0-6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25:56.57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3896 1463 540 0,'0'0'95'0,"0"0"-57"16,0 0 12-16,0 0 53 15,0 0-49-15,0 0 68 0,0 0-51 16,-19-44-49 0,19 44 53-16,0 0-74 0,0 0 4 15,0 0 3-15,-3 0 6 16,3 0-14-16,0 0 0 15,0 15 7-15,0 6-18 16,3 4 11-16,3 6 0 16,4 1-4-16,-1 2 35 15,0-3-24-15,0-1-7 16,3-6 9-16,-3-3-12 16,1-2 8-16,-1-5-5 15,-1-3 0-15,-2-3 19 16,3-4-19-16,-3 0 0 15,-2-4 1-15,-1 0-6 16,5 0 19-16,4-5 13 16,8-12 15-16,6-7-20 15,4-5-21-15,4-7-1 0,6 0 17 16,-1-3-34-16,3-3 21 16,-2 3-4-16,-1 2 0 15,-5 3 19-15,-1 3-25 16,-2 6 6-16,-1-1-40 15,2 4 39-15,-1 1-81 16,2 1-28-16,1 0-87 16,-7-1-129-16</inkml:trace>
  <inkml:trace contextRef="#ctx0" brushRef="#br0" timeOffset="61049.6976">8502 87 94 0,'0'0'263'0,"0"0"-213"15,0 0 35-15,0 0 38 16,0 0-30-16,0 0 0 16,0 0-68-16,21-20 96 15,-21 20-7-15,0 0-95 0,0 0 33 16,0 0-51-1,0 0 19-15,0 0-11 0,0 0 2 16,0 0-20-16,-3 0 9 16,-13 11 0-16,-8 4 31 15,-6 2-23-15,3 4-4 16,2-3 21-16,3 2-20 16,5 1 0-16,2-2-2 15,6 2-3-15,5-2 6 16,4 3-6-16,0-1 0 15,2 0-5-15,15 4 11 16,4-2 5-16,3 1-11 16,1 1 0-16,-3-2 3 15,-2 0 3-15,-4-1-6 16,-5 1 0-16,-7-1 10 16,-4 3-23-16,0 1 13 0,-3-2 0 15,-13-1-5-15,0-2 10 16,-4-4-5-16,2-2 0 15,0-4 19-15,5-3-22 16,1-3 3-16,5-5 0 16,0 0-11-16,3-4-23 15,4-13-76-15,0 0-42 16,8 3-25-16,6 6 97 16,-2 5 25-16,-2 3 37 15,0 5 5-15,-3 14 13 16,1 7 74-16,-3 6 67 15,3 0-34-15,-1 0 15 16,3-2-41-16,0-3-46 16,8-2 35-16,7-8-68 15,8-3 18-15,16-8-20 0,7-6 8 16,12 0-18-16,5-6-41 16,1-16-312-16</inkml:trace>
  <inkml:trace contextRef="#ctx0" brushRef="#br0" timeOffset="64545.1768">579 256 440 0,'0'0'235'0,"0"0"-192"0,0 0 10 15,0 0 39-15,0 0-40 16,0 0-4-16,0 0-43 16,9 13-4-16,-8 7 74 15,1 4-57-15,0 5 7 16,2 4 27-16,1 7-49 16,3 1 38-16,-3 1-26 15,-1 0 18-15,-1-4-12 16,0-3-12-16,0 0-9 15,0-6 0-15,-2-5 11 16,3-7-9-16,-4-10-2 16,0-5 6-16,0-2 0 0,0 0 3 15,0-6 36 1,0-14-11-16,-4-7-26 0,-5-2-4 16,2-4-4-16,1 1 0 15,-4-2-7-15,3 0 14 16,5 2-7-16,0-3 0 15,2 2-15-15,0 2 13 16,0 2 2-16,0 4 0 16,8 6-10-16,5 2 4 15,0 3 6-15,4 2 0 16,1 3 7-16,3 5-6 16,3 4-1-16,0 0-2 15,0 1-7-15,-2 12 9 16,2 3 0-16,-6 5-3 15,-2 4 9-15,-4 4-10 0,-3 3 4 16,-5 1 0 0,-4-2-12-16,0 3 21 0,0-4-9 15,-7-4 0-15,-5 1 7 16,-1-2 0-16,-2-1-7 16,0-1 3-16,-3-3 8 15,3-1-4-15,0-2 4 16,0-5-5-16,5-4 9 15,-1-2-5-15,4-3-10 16,-3-3 0-16,2 0-2 16,0 0 15-16,-2 0-27 15,4-9-10-15,6-1-90 0,0-4-172 16,0-2-496 0</inkml:trace>
  <inkml:trace contextRef="#ctx0" brushRef="#br0" timeOffset="67836.9149">1209 362 396 0,'0'0'197'16,"0"0"-112"-16,0 0-19 15,0 0 88-15,0 0-9 16,0 0-91-16,0 0 2 15,0-34 11-15,0 33-49 16,0 1 28-16,0 0-15 16,0 0-23-16,0 0 5 15,0 0-3-15,-2 0-10 0,-7 0 0 16,1 0 17-16,-3 6-17 16,0 1 0-16,2 1 0 15,-1 2-4-15,2 1 4 16,1 4 0-16,1 2 1 15,-1-1 9-15,2 3-8 16,2 1-2-16,0 2 0 16,0 1-7-16,3-4 11 15,0 0-4-15,0-2 0 16,0-1 8-16,0-1-8 16,9-4 0-16,0 1 3 15,1-3-7-15,-1-2 17 16,2-3-13-16,5-2 7 15,0-2 2-15,1 0 0 16,2 0 2-16,1 0-4 0,1-6-7 16,-1-1 13-1,0 0-10-15,1-2-3 0,-5 4 2 16,-2-2-14-16,-5 3 12 16,-2-1-19-16,-4 4-25 15,-2 1-59-15,0 0-41 16,-1 0-206-16,0 0-160 15</inkml:trace>
  <inkml:trace contextRef="#ctx0" brushRef="#br0" timeOffset="68780.3872">691 945 466 0,'0'0'102'0,"0"0"-26"16,0 0 3-16,0 0 46 16,0 0-10-16,0 0-46 15,-31 6-20-15,31-6-42 16,0 0 14-16,1 0-2 15,15 1-14-15,13 0 57 16,8-1-29-16,14 0-24 16,8 0 13-16,10-2-12 15,3-9-6-15,-1 2-4 16,2-1 8-16,-4 0-9 0,-1 0 2 16,1 3-1-16,-8-1 3 15,-7-1 4 1,-11 4-7-16,-10 0 0 0,-8 1 2 15,-9 4-7-15,-8 0 5 16,-5 0-10-16,-3 0 6 16,0 0-28-16,0 0-74 15,0 10-16-15,-16 1-344 16</inkml:trace>
  <inkml:trace contextRef="#ctx0" brushRef="#br0" timeOffset="72252.9864">984 759 404 0,'0'0'227'15,"0"0"-129"-15,0 0-9 16,0 0 67-16,0 0-57 16,0 0-25-16,0 0-10 15,0 0-46-15,0 1 14 16,0-1-14-16,0 0-14 0,0 0 36 16,0 0-37-16,0 0 9 15,0 0 1-15,0-1-9 16,0-2-4-16,0 2 1 15,0 1 16-15,0 0-34 16,0 0 19-16,0 0-2 16,0 0 0-16,0 0-8 15,0 0 8-15,0 0 2 16,0 0 4-16,0 0-4 16,0 0 6-16,0 0-8 0,0 0 11 15,0 0-3 1,0 0 12-16,0 0-20 0,0 0 9 15,0 0-15-15,0 0 6 16,0 0 0-16,-2 4-3 16,0-2 13-16,2-2-15 15,0 0 5-15,0 0 0 16,0 0-10-16,0 0 10 16,0 0 0-16,0 0 0 15,0 0 13-15,0 0-11 16,0 0-2-16,0 0-1 15,0 2-11-15,0 3-31 16,0-2-7-16,3 0-88 16,6-3-247-16</inkml:trace>
  <inkml:trace contextRef="#ctx0" brushRef="#br0" timeOffset="72880.2501">1565 239 292 0,'0'0'554'0,"0"0"-492"15,0 0-62-15,0 0 46 16,0 0 9-16,0 0-22 16,0 0 23-16,55 74-52 0,-43-32 10 15,-2 5 7-15,-5 4-16 16,-5-2-5-16,0 1 1 15,0-3 14-15,-19 0-30 16,-5-2-53-16,-6-6-152 16,-10-9-173-16</inkml:trace>
  <inkml:trace contextRef="#ctx0" brushRef="#br0" timeOffset="73539.2438">451 212 596 0,'0'0'154'0,"0"0"-41"16,0 0-52-16,0 0-25 16,0 0-33-16,0 0 35 15,-70 68 5-15,49-30-43 16,6 3 56-16,0 9-37 15,6 0-7-15,6 3 23 16,3 0-35-16,3 5 20 16,12 0-20-16,4 0 12 15,10 1-11-15,8-2-1 16,12-6-174-16,9-9-375 16</inkml:trace>
  <inkml:trace contextRef="#ctx0" brushRef="#br0" timeOffset="88178.5792">8939 333 413 0,'0'0'68'15,"0"0"69"-15,0 0-47 16,0 0 6-16,0 0-3 15,0 0 0-15,0 0-25 16,0 0 8-16,0-31-60 16,-1 28 69-16,-2 3-57 15,3 0-21-15,-2 0 27 0,2 0-27 16,0 0-7 0,0 0 0-16,0 0 0 0,0 12-4 15,0 8 4-15,-1 7 0 16,-1 3 2-16,2 4 8 15,0 0-10-15,-1 0 0 16,-3 2 2-16,4-3 2 16,0-5-4-16,0-2 0 15,0-1 4-15,0-6 10 16,0 0-14-16,0-6 0 16,0-3 6-16,0-2 2 15,0-7-6-15,0 1-2 16,0-2 1-16,0 0 9 15,0 0 7-15,0 0-7 16,0 0-3-16,0-3 5 16,0-6-12-16,0-2 0 15,0-2-6-15,0 1-93 0,13-1-46 16,-1-1-177-16,1 0-296 16</inkml:trace>
  <inkml:trace contextRef="#ctx0" brushRef="#br0" timeOffset="88586.087">9270 388 397 0,'0'0'467'16,"0"0"-410"-16,0 0-15 15,0 0 63-15,0 0-76 16,0 0 5-16,0 0 19 15,0 60-31-15,0-31 29 16,0 3-36-16,0 1 4 16,0 2 9-16,0-2-16 0,0-1 3 15,0-5-15-15,0-2 8 16,0-6-12-16,0-8 7 16,0-8-3-16,0-3 0 15,11 0-91-15,5-17-52 16,2-12-313-16</inkml:trace>
  <inkml:trace contextRef="#ctx0" brushRef="#br0" timeOffset="88821.9344">9435 427 679 0,'0'0'232'0,"0"0"-119"15,0 0-33-15,0 0 19 16,0 0-65-16,0 0-23 15,8 3 0-15,-2 15-11 16,-1 4 9-16,-2-2 1 16,0-1 0-16,-2 0-10 15,-1 1 1-15,0-3-2 16,0-6 1-16,0-2-21 16,-4-3-86-16,-5-5-121 15,-4-1-189-15</inkml:trace>
  <inkml:trace contextRef="#ctx0" brushRef="#br0" timeOffset="88977.8717">9336 574 87 0,'0'0'580'0,"0"0"-490"0,0 0-3 16,0 0 21-16,0 0-2 15,0 0-62-15,36 2-27 16,-11-2-17-16,2 0-43 15,-5 0-213-15,-7-8-461 16</inkml:trace>
  <inkml:trace contextRef="#ctx0" brushRef="#br0" timeOffset="89961.5126">9724 630 803 0,'0'0'86'0,"0"0"-69"16,0 0 40-16,0 0 35 15,0 0-8-15,-6 89-71 16,-4-61 24-16,2-1-23 16,0-1-3-16,2-4-8 15,2-3-3-15,4-8-132 16,0-8-198-16,0-3-321 15</inkml:trace>
  <inkml:trace contextRef="#ctx0" brushRef="#br0" timeOffset="91339.6895">10083 461 716 0,'0'0'141'0,"0"0"-86"16,0 0 46-16,0 0-38 15,0 0 24-15,0 0-37 16,0 42-11-16,-1-17 10 15,-6 3-38-15,-1 3 10 16,3 0 6-16,-4 0-22 16,1-2 14-16,2 0-17 15,1-4 3-15,1-4-5 16,4-6 4-16,0-7-4 0,0-6 0 16,0-2-16-16,0 0 12 15,13-12-75-15,8-12-160 16,3-8-518-1</inkml:trace>
  <inkml:trace contextRef="#ctx0" brushRef="#br0" timeOffset="91642.6534">10320 440 741 0,'0'0'262'0,"0"0"-187"16,0 0 33-16,0 0-51 15,0 0-11-15,0 0-31 16,17 0 9-16,10-1-24 15,9-2 18-15,1 0-11 16,3-2-8-16,-9 4 1 16,-8 1-55-16,-7 0-78 15,-14 0-231-15</inkml:trace>
  <inkml:trace contextRef="#ctx0" brushRef="#br0" timeOffset="91846.9143">10444 453 624 0,'0'0'187'0,"0"0"-115"16,0 0 106-16,0 0-102 15,-9 89 8-15,9-59-18 16,0 1-52-16,0 1 29 16,0 2-43-16,0-5 0 15,2-6 6-15,2-6 10 16,1-6-32-16,2-7 15 15,5-4-132-15,4-6-197 16</inkml:trace>
  <inkml:trace contextRef="#ctx0" brushRef="#br0" timeOffset="92057.0789">10772 635 927 0,'0'0'100'0,"0"0"-29"16,0 0-23-16,-31 95 39 0,24-65-72 15,-1-2-10 1,2-3-3-16,5-7-2 0,1-8-182 16,0-10-397-16</inkml:trace>
  <inkml:trace contextRef="#ctx0" brushRef="#br0" timeOffset="92548.2063">11075 468 880 0,'0'0'153'0,"0"0"-73"0,0 0 0 16,0 0-28-16,0 0-14 15,0 0-31-15,42-12 5 16,-27 21-13-16,-6 10 11 15,0 2-10-15,-9 5 0 16,0-3 14-16,0 1-20 16,-13-4 12-16,-4-2-6 15,-2-2 0-15,2-8-7 16,5 0 7-16,5-7-3 16,5-1 15-16,2 0-18 0,0 0 6 15,0 0 0-15,0 0-10 16,9 0 19-16,6 0-9 15,0 0 2-15,1 0 10 16,0 3-5-16,-2 8-7 16,0 0 1-16,0-1-3 15,0 0 10-15,2-5-16 16,1-3-5-16,-1-2-203 16,1-8-397-16</inkml:trace>
  <inkml:trace contextRef="#ctx0" brushRef="#br0" timeOffset="92802.6912">11408 470 442 0,'0'0'622'0,"0"0"-580"15,0 0-1-15,0 0 2 16,0 0 31-16,0 0-20 15,0 0-45-15,19 95 47 16,-14-69-56-16,-2 4 2 16,-3-5 16-16,0-2-12 15,0-4-6-15,3-8 0 16,0-5-19-16,7-6-109 0,2-7-228 16</inkml:trace>
  <inkml:trace contextRef="#ctx0" brushRef="#br0" timeOffset="92998.5027">11609 464 922 0,'0'0'121'16,"0"0"-59"-16,0 0-31 16,0 0 43-16,0 0-18 15,0 72-39-15,0-43-1 16,0-2-12-16,-4-3 8 15,-6-2-10-15,5-5-2 16,-4-5-54-16,1-5-89 16,0-7-254-16</inkml:trace>
  <inkml:trace contextRef="#ctx0" brushRef="#br0" timeOffset="93150.8352">11502 610 859 0,'0'0'191'0,"0"0"-52"15,0 0-59-15,0 0-28 16,0 0-17-16,0 0-26 16,61-16-11-16,-29 12 2 15,3-2-94-15,-5-2-250 16</inkml:trace>
  <inkml:trace contextRef="#ctx0" brushRef="#br0" timeOffset="93495.7972">12103 626 231 0,'0'0'803'0,"0"0"-770"16,0 0 4-16,0 0 42 15,0 0-38-15,-26 84-6 16,13-59-33-16,-4-1 4 15,0 0-6-15,-1-2-2 16,3-8-156-16,5-8-487 16</inkml:trace>
  <inkml:trace contextRef="#ctx0" brushRef="#br0" timeOffset="94063.0853">12293 473 1084 0,'0'0'64'0,"0"0"-27"15,0 0-11-15,0 0 4 16,92-3 6-16,-68 11-28 15,-5 7-10-15,-8 4 2 16,-5 0-77-16,-6 3-1 16,0 1-112-16,-16-4 17 15,-7 1 26-15,-6-5-42 16,3-5 16-16,4-2 173 16,8-4 14-16,6-4 91 0,8 0-17 15,0 0 91-15,0-4-57 16,8-2-7-16,5 4 39 15,2 2-40-15,1 0-33 16,-1 0-13-16,2 6-55 16,-2 5 11-16,1 6-9 15,1 0-9-15,2 2 7 16,-1-2-13-16,1-3 0 16,0-6-9-16,4-8-260 15,1 0-608-15</inkml:trace>
  <inkml:trace contextRef="#ctx0" brushRef="#br0" timeOffset="94311.3316">12762 507 1003 0,'0'0'133'16,"0"0"-61"-16,0 0-11 16,0 0-4-16,0 0-49 15,0 0 21-15,24-1-29 0,-12 1 0 16,3 3-1-16,-6 2-18 16,-1-4-112-1,-1-1-234-15</inkml:trace>
  <inkml:trace contextRef="#ctx0" brushRef="#br0" timeOffset="94523.0017">12762 507 392 0</inkml:trace>
  <inkml:trace contextRef="#ctx0" brushRef="#br0" timeOffset="94665.1411">12762 507 392 0,'33'13'483'0,"-34"-9"-381"0,-1 3-31 0,-1 6 25 15,-2 6-2-15,1 3-47 16,1 6-16-16,-1 4 4 15,1 1-24-15,1-1-2 16,2-1-9-16,0-11 12 16,0-4-13-16,0-8 1 15,0-8-2-15,8 0-9 0,11-8-134 16,5-17-255 0</inkml:trace>
  <inkml:trace contextRef="#ctx0" brushRef="#br0" timeOffset="94860.1512">12962 546 856 0,'0'0'146'0,"0"0"-69"15,0 0 9-15,0 0-53 16,0 0 43-16,0 0-30 16,0 77-43-16,0-51 25 15,0 1-28-15,0-5 0 16,0-3-4-16,0-6 4 15,0-7-59-15,0-6-135 16,-3 0-341-16</inkml:trace>
  <inkml:trace contextRef="#ctx0" brushRef="#br0" timeOffset="95012.9586">12847 663 682 0,'0'0'248'0,"0"0"-144"0,0 0-21 15,0 0 20-15,0 0-71 16,79-3-14-16,-43 3-18 16,1-3-123-16,-4 2-328 15</inkml:trace>
  <inkml:trace contextRef="#ctx0" brushRef="#br0" timeOffset="95302.1236">13417 774 967 0,'0'0'196'15,"0"0"-166"-15,0 0 32 0,0 0-22 16,0 0-2 0,0 0-8-16,4 71-30 15,-4-47 18-15,0 3-18 16,0 0-3-16,-1-5-27 0,-8-5-165 16,1-7-467-16</inkml:trace>
  <inkml:trace contextRef="#ctx0" brushRef="#br0" timeOffset="96512.1659">13758 559 833 0,'0'0'56'16,"0"0"-55"-16,0 0 45 16,0 0-5-16,96-23 11 15,-81 23-29-15,-3 3-10 16,-8 11-11-16,-4 3-2 16,0 0 0-16,-6-1 26 15,-11-1 9-15,0-4-1 16,5-2 4-16,6-5-36 15,5-3 25-15,1-1-27 16,0 0 1-16,3 2 6 0,13 1-3 16,3 1 3-16,2 1-5 15,-6 5 18-15,-4 1-23 16,-5 2 3-16,-6 6 0 16,0-2-12-16,-5 3 12 15,-11-1 0-15,-2-2 5 16,3-6 0-16,3-3 19 15,6-8-24-15,6 0 0 16,0 0-2-16,0-11-33 16,15-9-266-16,12-9-291 15</inkml:trace>
  <inkml:trace contextRef="#ctx0" brushRef="#br0" timeOffset="96739.3476">14135 574 468 0,'0'0'612'16,"0"0"-543"-16,0 0-49 15,0 0 20-15,0 0 17 16,0 0-19-16,0 74-7 16,0-48-29-16,0-1 13 15,4 0-15-15,1-7 17 16,0-4-25-16,2-6 8 15,6-6-45-15,4-2-105 0,2-10-198 16</inkml:trace>
  <inkml:trace contextRef="#ctx0" brushRef="#br0" timeOffset="96913.5219">14321 613 760 0,'0'0'232'0,"0"0"-157"0,0 0 8 16,0 0-35-16,0 0 6 15,0 0-1-15,0 63-53 16,0-38 20-16,0 1-20 16,0-4 5-16,0-3-7 15,0-9 2-15,0 0-93 16,0-10-182-16,0 0-386 16</inkml:trace>
  <inkml:trace contextRef="#ctx0" brushRef="#br0" timeOffset="97071.8675">14196 727 919 0,'0'0'194'0,"0"0"-138"15,0 0 5-15,0 0-1 16,0 0-52-16,0 0 9 16,114-12-17-16,-81 7-145 15,-4-3-272-15</inkml:trace>
  <inkml:trace contextRef="#ctx0" brushRef="#br0" timeOffset="97311.6718">14631 755 93 0,'0'0'921'0,"0"0"-919"0,0 0 70 16,0 0 1-16,-9 75-15 15,3-56-34-15,-3 2-15 16,2-2 0-16,1-5-9 16,3-6-97-16,-1-6-212 0</inkml:trace>
  <inkml:trace contextRef="#ctx0" brushRef="#br0" timeOffset="97767.0615">14883 565 875 0,'0'0'166'0,"0"0"-155"15,0 0 107-15,0 0-77 16,0 0-31-16,0 0 6 16,0 0-14-16,85 22-2 15,-82-3 0-15,-3-2-4 16,0 2-4-16,0-2 8 15,-8-4 0-15,0-1-1 16,5-5 10-16,0 0-9 16,3 0 0-16,0-2 7 15,0 3-13-15,12 1 6 16,0 0 0-16,-6 1-6 16,0 3 11-16,-6-1-5 0,0 5 2 15,0-3 11 1,-16 3 21-16,-4-1-9 0,4-3-7 15,1-1 12-15,4-6-24 16,5-3-6-16,6-3 0 16,0 0-49-16,10-4-95 15,13-16-265-15</inkml:trace>
  <inkml:trace contextRef="#ctx0" brushRef="#br0" timeOffset="97984.7117">15171 643 3 0,'0'0'1015'0,"0"0"-844"15,0 0-105-15,0 0-39 0,0 0 6 16,0 0-19-16,0 62 8 16,0-36-15-16,0-2 3 15,0-3-6-15,0-4-4 16,0-5-9-16,5-7-93 15,8-5-253-15,1-2-491 16</inkml:trace>
  <inkml:trace contextRef="#ctx0" brushRef="#br0" timeOffset="98166.0861">15322 613 875 0,'0'0'154'0,"0"0"-95"0,0 0-1 15,0 0 44-15,0 0-72 16,0 85-26-16,0-56 20 16,0-1-24-16,0-6 0 15,-2-1-1-15,-2-5-31 16,-2-5-118-16,1-6-219 16</inkml:trace>
  <inkml:trace contextRef="#ctx0" brushRef="#br0" timeOffset="98326.5732">15214 794 821 0,'0'0'288'15,"0"0"-229"-15,0 0 32 16,0 0-44-16,0 0-39 16,87-18 3-16,-60 15-11 15,0 1-132-15,-3-5-296 16</inkml:trace>
  <inkml:trace contextRef="#ctx0" brushRef="#br0" timeOffset="98785.3437">15049 713 879 0,'0'0'214'0,"0"0"-105"16,0 0-29-16,0 0 7 15,0 0-52-15,0 0-15 16,49-20-8-16,-12 15 1 15,5 4-6-15,4 1-6 16,2 0-1-16,-9 0 0 16,-5 0 4-16,-9 0-10 15,-6 0-80-15,-9 0-100 16,-9 0-178-16</inkml:trace>
  <inkml:trace contextRef="#ctx0" brushRef="#br0" timeOffset="99039.0583">15310 687 874 0,'0'0'208'0,"0"0"-102"15,0 0-24-15,0 0 5 16,0 0-69-16,0 0-11 16,-12 38 33-16,9-14-36 15,2 5 15-15,-3 4-3 16,0 1 6-16,-2 1 18 15,0-2-39-15,0-3 12 16,0-4-13-16,3-5 16 16,0-5-21-16,3-7 5 0,0-2-19 15,0-7-24-15,3 0-128 16,9-7-161-16</inkml:trace>
  <inkml:trace contextRef="#ctx0" brushRef="#br0" timeOffset="99510.3602">15651 909 749 0,'0'0'348'0,"0"0"-256"16,0 0-37-16,0 0-35 15,0 0 8-15,0 0-2 16,-13 64 2-16,1-39-28 15,0 2 15-15,-3-6-14 16,3-2-1-16,5-8-72 16,4-9-143-16,3-2-554 15</inkml:trace>
  <inkml:trace contextRef="#ctx0" brushRef="#br0" timeOffset="99927.7603">15965 727 1083 0,'0'0'94'16,"0"0"-25"-16,0 0-17 16,0 0-37-16,0 0 27 15,0 0-32-15,-56 51 11 16,51-29-21-16,5-3 15 15,0-2-21-15,0-4 6 16,9-6 0-16,8-3 10 16,6-4 1-16,4 0-11 0,2-11 0 15,1-8 6 1,-3-1 1-16,-7 3-7 0,-7 2 1 16,-7 8 3-16,-3 2-1 15,-3 3-3-15,0 2 0 16,0 0 8-16,0 4-16 15,-5 9 9-15,-7 8-1 16,1-2 9-16,1 3 0 16,6-5-9-16,1 3 0 15,3-6 8-15,0-2-18 16,0 1 10-16,15-9-59 16,1-1-143-16,2-3-399 15</inkml:trace>
  <inkml:trace contextRef="#ctx0" brushRef="#br0" timeOffset="100176.5313">16318 760 225 0,'0'0'882'15,"0"0"-780"-15,0 0-90 16,0 0 30-16,0 0 9 0,0 0-35 15,3 70 27 1,-3-42-42-16,0-2 22 16,0-1-14-16,0-6 0 0,0-5-2 15,0-5-7-15,2-7-12 16,8-2-67-16,5 0-138 16,6-19-225-16</inkml:trace>
  <inkml:trace contextRef="#ctx0" brushRef="#br0" timeOffset="100344.61">16524 766 301 0,'0'0'608'0,"0"0"-442"0,0 0-89 15,0 0-17 1,0 0-6-16,0 0-35 0,-5 49 7 16,0-26-22-16,5-1 8 15,-3-2-12-15,0-4 0 16,0-3-83-16,-3-6-202 15,-5-6-477-15</inkml:trace>
  <inkml:trace contextRef="#ctx0" brushRef="#br0" timeOffset="100503.0136">16359 894 906 0,'0'0'199'0,"0"0"-102"0,0 0-30 16,0 0-20-1,0 0-38-15,0 0 1 16,105-22-10-16,-64 16-48 0,-5 0-258 16,-7-2-639-16</inkml:trace>
  <inkml:trace contextRef="#ctx0" brushRef="#br0" timeOffset="100823.4413">16928 923 891 0,'0'0'247'15,"0"0"-198"-15,0 0-15 16,0 0 27-16,0 0-26 16,0 0-3-16,-3 72-26 15,-1-49 10-15,-1 3-15 16,-3-6-1-16,3-3-9 16,5-6-20-16,0-10-207 15,0-1-478-15</inkml:trace>
  <inkml:trace contextRef="#ctx0" brushRef="#br0" timeOffset="101494.9377">17149 722 496 0,'0'0'192'0,"0"0"-32"15,0 0-11-15,0 0-70 16,0 0-13-16,0 0-46 16,-10 0-2-16,10 0-18 15,0 0-10-15,0 0 9 16,0 0 1-16,-2 3 0 15,-3 8 42-15,2 4-19 16,-3-2 13-16,0 8 19 16,2 1-46-16,3-1 22 15,1 0-31-15,0-3 3 0,1-4 2 16,12-5-4-16,3-5-1 16,3-4 0-16,6 0 9 15,1-2 4-15,1-13-13 16,-2-4 2-16,-6 0 3 15,-5-1-1-15,-6 6-4 16,-5 3 0-16,-1 5 14 16,-2 6-5-16,0 0 2 15,0 0-3-15,0 0-5 16,-9 17 2-16,-1 0-5 16,1 6 0-16,3 1 9 0,-3 1-10 15,7-5 1 1,1 0 0-16,1-4-8 0,0-7 6 15,0-1 0-15,8-8-65 16,11 0-106-16,3-14-251 16</inkml:trace>
  <inkml:trace contextRef="#ctx0" brushRef="#br0" timeOffset="101703.0283">17446 753 371 0,'0'0'510'0,"0"0"-344"0,0 0-53 16,0 0-43-16,0 0 11 15,0 0-72-15,31 0 34 16,-7 0-38-16,0 0-2 16,-3 0-6-16,-3 0-64 15,-3 0-176-15,-7 0-290 16</inkml:trace>
  <inkml:trace contextRef="#ctx0" brushRef="#br0" timeOffset="101899.8778">17569 756 443 0,'0'0'459'0,"0"0"-307"16,0 0-34-16,0 0-34 15,0 0-6-15,-16 78-68 16,16-54 12-16,0 2-2 15,0 1-15-15,0-1 12 16,0-3-16-16,-4-2-1 16,4-1 3-16,0-6-3 15,0-6-116-15,0-6-353 16</inkml:trace>
  <inkml:trace contextRef="#ctx0" brushRef="#br0" timeOffset="102236.0768">17908 978 1068 0,'0'0'102'16,"0"0"-96"-16,0 0 58 0,0 0-36 15,0 0-3-15,-28 87-16 16,16-67-9-16,1-2 0 15,3-7-199-15,3-6-554 16</inkml:trace>
  <inkml:trace contextRef="#ctx0" brushRef="#br0" timeOffset="103030.8797">18345 785 570 0,'0'0'270'0,"0"0"-220"15,0 0 42-15,-102 36 4 16,76-22-9-16,5 0-27 15,6 0-51-15,8 0 5 16,7-5-14-16,0 1 0 16,16-5 23-16,11 0-19 15,6 0 16-15,-4 3-20 0,-3-1 11 16,-7 5-8 0,-8 5-3-16,-5 1 0 0,-6 4-4 15,0 1 13-15,-21-1-7 16,-1-3 26-1,-2-2-26-15,6-3 21 0,6-9-23 16,6-2 0-16,6-3-7 16,1-2-14-16,23-15-77 15,9-8-235-15,5-4-574 16</inkml:trace>
  <inkml:trace contextRef="#ctx0" brushRef="#br0" timeOffset="103269.6534">18605 853 931 0,'0'0'223'16,"0"0"-206"-16,0 0-10 16,0 0 67-16,0 0-35 15,0 0-14-15,8 81 7 16,-4-57-26-16,-3 2 4 15,1-5-10-15,1-4 0 16,0-5 1-16,1-6-1 16,8-6-60-16,3 0-112 15,4-9-219-15</inkml:trace>
  <inkml:trace contextRef="#ctx0" brushRef="#br0" timeOffset="103436.1035">18800 877 630 0,'0'0'357'0,"0"0"-245"0,0 0-8 16,0 0-64-16,0 0-13 16,0 0 14-16,0 42-37 15,0-21 20-15,-3 3-24 16,0-3 0-16,-4-5-6 16,2-2-24-16,1-6-130 15,-5-6-267-15</inkml:trace>
  <inkml:trace contextRef="#ctx0" brushRef="#br0" timeOffset="103604.8831">18668 978 760 0,'0'0'271'0,"0"0"-137"0,0 0-61 16,0 0-15-16,0 0-35 15,0 0-4-15,69-26-38 16,-36 22-3-16,0-2-182 15,-5-1-443-15</inkml:trace>
  <inkml:trace contextRef="#ctx0" brushRef="#br0" timeOffset="103927.6377">19073 1018 450 0,'0'0'628'0,"0"0"-499"16,0 0-90-16,0 0-34 0,0 0 27 16,0 0-29-1,-36 51 6-15,28-32-9 0,5-2-2 16,3-2-10-16,0-6-155 16,1-7-312-16</inkml:trace>
  <inkml:trace contextRef="#ctx0" brushRef="#br0" timeOffset="104345.7176">19376 824 722 0,'0'0'286'16,"0"0"-133"-16,0 0-84 16,0 0 10-16,0 0-41 15,0 0-33-15,-71-11 18 16,41 26-23-16,8 3 4 16,4-1-6-16,11 0 15 15,6-1-13-15,1-2 0 16,1-3 0-16,14-2 4 0,6 1-4 15,0-3 0-15,-3-1-3 16,-2 3 6-16,-5 1-3 16,-8-1 0-16,-3 3 6 15,0 4-9-15,-8 1 3 16,-12 2 0-16,-3 1-5 16,-1-1 11-16,5-4-6 15,7-4 0-15,9-5-42 16,3-6-98-16,6 0-147 15,16-7-395-15</inkml:trace>
  <inkml:trace contextRef="#ctx0" brushRef="#br0" timeOffset="104637.2151">19619 881 833 0,'0'0'184'0,"0"0"-78"16,0 0-48-16,0 0 9 15,0 0-18-15,0 0-31 16,0 67 28-16,-5-39-35 16,-3 1 6-16,-1 0 6 15,3-1-14-15,0 0 8 16,3-6-17-16,0-3 8 15,3-7-18-15,0-4 7 16,4-8-44-16,10-3-50 0,6-19-163 16,0-6-340-1</inkml:trace>
  <inkml:trace contextRef="#ctx0" brushRef="#br0" timeOffset="104986.0129">19462 881 734 0,'0'0'258'15,"0"0"-130"-15,0 0-33 16,0 0-3-16,0 0-28 16,0 0-59-16,0 0 35 15,91-1-40-15,-52-4 3 16,3 2-5-16,1 0 2 15,-1 0-78-15,-9 0-192 16,-8-2-514-16</inkml:trace>
  <inkml:trace contextRef="#ctx0" brushRef="#br0" timeOffset="105369.8565">19882 1085 992 0,'0'0'175'0,"0"0"-122"16,0 0-51-16,0 0 58 15,0 0-20-15,0 0-35 16,-45 86 6-16,29-65-3 15,3-3-2-15,3-2-12 16,7-7-110-16,3-6-236 0</inkml:trace>
  <inkml:trace contextRef="#ctx0" brushRef="#br0" timeOffset="106046.051">20420 828 663 0,'0'0'347'0,"0"0"-248"16,0 0-31-16,0 0-4 16,0 0-59-16,0 0 43 15,-78 35-13-15,50-12-20 16,-2 2 13-16,3 4-27 15,5 0 10-15,7-2 1 16,6 0 5-16,6-5-22 16,3-2 5-16,6-4 0 15,17-7 7-15,5-3-7 16,3-6 0-16,-2 0-6 16,-4-4-22-16,-7-7 28 15,-8 1-11-15,-8 1 2 16,-2 3 9-16,-2-1-14 0,-16 6 14 15,-2 1-3-15,0 0 11 16,1 0-6-16,4 0-2 16,6 3 0-16,8-2-17 15,1-1-79-15,11 0-95 16,19-1-48-16,6-13-456 16</inkml:trace>
  <inkml:trace contextRef="#ctx0" brushRef="#br0" timeOffset="106327.9737">20666 884 651 0,'0'0'257'0,"0"0"-117"16,0 0-26-16,0 0-25 16,0 0-14-16,0 0-61 15,15 2 1-15,5-2 5 16,5 0-20-16,-3 0-9 0,-1 0-30 16,-4 0-36-16,-3 0-75 15,-6 0-175-15,-5 0-129 16</inkml:trace>
  <inkml:trace contextRef="#ctx0" brushRef="#br0" timeOffset="106661.8641">20701 899 154 0,'0'0'461'0,"0"0"-320"0,0 0 1 15,0 0 21-15,0 0-27 16,0 0-54-16,-17 49-45 16,14-30 14-16,-3 3-42 15,2 4 16-15,1-1-8 16,1 1-11-16,1-2 6 15,-1 0-12-15,2-4 0 16,0-3 3-16,0-4-1 16,0-5-2-16,0-6 0 15,0-2-67-15,16 0-62 16,3-21-273-16</inkml:trace>
  <inkml:trace contextRef="#ctx0" brushRef="#br0" timeOffset="106901.583">20902 920 977 0,'0'0'98'16,"0"0"-71"-16,0 0 77 15,0 0-26-15,0 0-55 16,-5 85 16-16,2-59-35 15,-1 2 3-15,-2-5-1 0,0-2 5 16,0-5-12-16,3-4 1 16,0-6-80-1,-2-6-98-15,-2 0-295 0</inkml:trace>
  <inkml:trace contextRef="#ctx0" brushRef="#br0" timeOffset="107061.8636">20730 1093 793 0,'0'0'278'0,"0"0"-211"0,0 0-8 15,0 0-22 1,99-8-32-16,-56 2-5 0,-1 0-74 16,-2-5-293-1</inkml:trace>
  <inkml:trace contextRef="#ctx0" brushRef="#br0" timeOffset="107451.5206">21272 1121 1016 0,'0'0'158'0,"0"0"-138"16,0 0-19-16,0 0 42 15,0 0-7-15,0 0-24 0,-18 92 18 16,6-70-30 0,0-2 5-16,3-6-15 0,3-3-50 15,3-8-121-15,3-3-253 16</inkml:trace>
  <inkml:trace contextRef="#ctx0" brushRef="#br0" timeOffset="107878.4131">21624 937 219 0,'0'0'821'0,"0"0"-743"16,0 0 4-16,0 0-40 15,0 0 29-15,0 0-29 16,-65 30-28-16,43-9 19 16,1 6-30-16,2 0 13 15,-2 2-3-15,5 2 0 16,7 1-5-16,6-6-8 15,3 1 5-15,0-8-11 16,19-4 9-16,5-7-3 16,6-7 0-16,-2-1-20 15,1 0-4-15,-7-14-14 16,-7-3 1-16,-6 2 32 16,-9 2-10-16,0 2 2 0,-2 4 13 15,-14 2-18-15,-2 3 11 16,-1 2 2-16,2 0 5 15,7 0-14-15,7 0-27 16,3 0-64-16,0-5-166 16,20-5-226-16</inkml:trace>
  <inkml:trace contextRef="#ctx0" brushRef="#br0" timeOffset="108105.1403">21822 970 805 0,'0'0'285'0,"0"0"-208"16,0 0-51-16,0 0 26 16,0 0 7-16,0 0-49 15,84 9 12-15,-54-9-22 16,-1 2-53-16,-5-2-111 15,-7 0-244-15</inkml:trace>
  <inkml:trace contextRef="#ctx0" brushRef="#br0" timeOffset="108297.1874">21958 1001 513 0,'0'0'529'0,"0"0"-439"0,0 0-34 15,0 0 40-15,0 0-55 16,0 0-33-16,-2 84 26 16,2-64-30-16,2-5 2 15,2-1-12-15,-1-4 0 16,0-3-104-16,2-7-195 16,4 0-450-16</inkml:trace>
  <inkml:trace contextRef="#ctx0" brushRef="#br0" timeOffset="108979.9321">22107 755 645 0,'0'0'122'0,"0"0"11"0,0 0-70 16,0 0 39-16,0 0-28 15,0 0-26-15,42-4 13 16,-29 4-53-16,-4 0-8 16,-3 4 2-16,-1 5 12 15,-4 3-14-15,-1 0 0 16,0 2 9-16,0 3-9 16,0-3 0-16,0-2 0 15,0 3 1-15,0-2 8 16,0 3-9-16,4-2 0 0,6 2 1 15,0-1-8 1,-1-1 7-16,-2 2-31 16,-1-2 30-16,-3 0-43 0,-3-1 35 15,0-3 2-15,0 0 4 16,0-1-2-16,0 2 10 16,-7 0 1-16,-2-1 22 15,0 0-22-15,1-1 1 16,1 1-4-16,1-2 9 15,6-1-2-15,0 2-10 16,0-2 0-16,0 2-7 16,3 0 2-16,5 2 0 15,-3 2 5-15,-2 3-35 16,-3 2 32-16,0 1-24 16,-3 3 27-16,-14 1-10 0,-5-1 16 15,-4 3-6 1,-4 1 0-16,-3 1 6 0,2-1-22 15,-1 1-35-15,1-4-299 16</inkml:trace>
  <inkml:trace contextRef="#ctx0" brushRef="#br0" timeOffset="111195.4557">7302 554 592 0,'0'0'175'0,"0"0"-85"15,0 0-21-15,0 0 87 16,0 0-43-16,0 0-38 16,0 0-5-16,-11-47-67 15,-2 47 46-15,-7 0-49 16,-11 0 2-16,-8 10 7 15,-1 7-5-15,9 0-4 16,4 2 0-16,12 1 2 16,6 0-5-16,9 2 3 15,3 1-4-15,25-2-16 16,11-1 25-16,3-3-5 16,8-3 0-16,-6-3-35 15,-7-2 35-15,-12 3-9 0,-8 0 6 16,-13 0-6-16,-4 3 9 15,0 2 0-15,-22 4-4 16,-6 1 17-16,-4-3-14 16,-2 0 2-16,9-5-1 15,8-4 6-15,7-7 5 16,7-3-11-16,3 0 0 16,9-9-48-16,21-18-188 15,8-8-422-15</inkml:trace>
  <inkml:trace contextRef="#ctx0" brushRef="#br0" timeOffset="111405.1459">7645 567 1032 0,'0'0'139'16,"0"0"-76"-16,0 0-17 15,0 0-16-15,92-25-17 16,-48 20 3-16,-4 4-16 16,-3 1-17-16,-12 0-43 15,-13 12-211-15,-12 10-139 0</inkml:trace>
  <inkml:trace contextRef="#ctx0" brushRef="#br0" timeOffset="111546.7547">7692 808 501 0,'0'0'171'0,"0"0"-7"16,0 0 31-16,0 0-59 16,0 0-45-16,102 11-70 15,-61-16-8-15,0-4-13 16,-1 2-41-16,-7-1-216 16,-6 1-737-16</inkml:trace>
  <inkml:trace contextRef="#ctx0" brushRef="#br0" timeOffset="114729.5681">986 738 624 0,'0'0'115'16,"0"0"-25"-16,0 0 30 16,0 0 10-16,0 0-33 15,0 0-34-15,0 0-50 16,0-8 48-16,0 8-45 15,0 0-16-15,0 0 1 0,0 0 7 16,0 1-8-16,0 3 2 16,0-1 9-16,0-2-10 15,0-1-1-15,0 0 0 16,0 0-11-16,0 0 19 16,0 0-8-16,0 0 8 15,0-1-1-15,0-6 4 16,0 3-11-16,0 1-53 15,0 3-36-15,-16 0-297 16</inkml:trace>
  <inkml:trace contextRef="#ctx0" brushRef="#br0" timeOffset="136713.1668">6802 1751 674 0,'0'0'84'0,"0"0"5"0,0 0 48 15,0 0-36-15,0 0-3 16,0 0-53-16,0 0-6 16,0 0 4-16,-23-3-40 15,23-6 15-15,0 0-18 16,8-5 2-16,7-3-2 16,3-2 4-16,4-2-4 15,0 4 0-15,-2 2 14 0,-2 1-17 16,-6 8 3-1,-2 3 0-15,-2 3-14 0,-4 0 10 16,1 4 4-16,-1 15-11 16,-4 1 23-16,0 6-12 15,0-2 0-15,-1-2 5 16,-7-5-9-16,2-5 8 16,3-7-4-16,3-2 0 15,0-3-26-15,0 0-1 16,0-13-35-16,14-8-66 15,2 4 73-15,-4 4-21 16,0 6 75-16,-2 7-11 16,-4 0 24-16,0 3 39 15,0 11 33-15,3 5-41 16,0 1 15-16,0-1-56 0,3-4 24 16,3-1-15-16,3-6-1 15,3-3-20-15,3-5 0 16,1 0-172-16,2-19-263 15</inkml:trace>
  <inkml:trace contextRef="#ctx0" brushRef="#br0" timeOffset="136963.9978">7385 1504 848 0,'0'0'148'0,"0"0"-70"0,0 0 13 16,0 0-58-16,0 0 26 16,0 0-25-16,0 0-34 15,-91 87 22-15,85-55-8 16,0 1-14-16,6-4 0 16,0-1 14-16,0-5-22 15,9-4 8-15,9-5-7 16,4-6-67-16,4-8-307 15</inkml:trace>
  <inkml:trace contextRef="#ctx0" brushRef="#br0" timeOffset="137545.2085">7688 1571 340 0,'0'0'565'0,"0"0"-479"15,0 0 16-15,0 0-33 16,-99 10 6-16,74 7-35 15,3-2-28-15,7-2 10 16,9-1-22-16,6-3 0 16,0 2-6-16,6-1 11 0,16-2-5 15,8 1 0 1,1 3 10-16,-4 3 5 0,-2-1-15 16,-9-1 0-1,-8 1-4-15,-6 1-2 0,-2 0 6 16,-5 3 0-1,-16-1 13-15,-2-2-3 0,-4-1-6 16,4-1-4-16,7-6 11 16,7-2-4-16,4-3-7 15,5-2 0-15,0 0-13 16,23-10-25-16,10-13-186 16,7-7-290-16</inkml:trace>
  <inkml:trace contextRef="#ctx0" brushRef="#br0" timeOffset="137844.805">7880 1577 889 0,'0'0'145'0,"0"0"-120"16,0 0 71-16,0 0-83 15,0 0 31-15,91 7-32 16,-64 12-1-16,-5 1 1 15,-3 4-12-15,-8 6 0 16,-9 3 14-16,-2 0-8 16,0 1-2-16,-13-2 23 0,-10 0-20 15,-4-2-2-15,-6 0-5 16,-4-4 0 0,1-6-1-16,-1-3 19 0,6-5-18 15,5-7 0-15,7-3-93 16,7-2-116-16,4-2-346 15</inkml:trace>
  <inkml:trace contextRef="#ctx0" brushRef="#br0" timeOffset="143796.8037">8419 1656 714 0,'0'0'67'0,"0"0"-67"16,0 0 15-1,0 0-23-15,100-12 8 0,-78 12-91 16,-5 0-113-16,-9 1-284 16</inkml:trace>
  <inkml:trace contextRef="#ctx0" brushRef="#br0" timeOffset="143962.2646">8441 1850 512 0,'0'0'73'16,"0"0"-19"-16,0 0 15 0,0 0 6 16,0 0-53-1,106 2-22-15,-70-14 0 0,-2-2-246 16</inkml:trace>
  <inkml:trace contextRef="#ctx0" brushRef="#br0" timeOffset="144217.6368">8826 1624 817 0,'0'0'174'16,"0"0"-148"-16,0 0-24 16,0 0 88-16,0 0-51 0,0 0-3 15,-8 90-10-15,8-61-20 16,0-3 10-16,0-1-16 16,0-1 4-16,0-7-24 15,0-7 18-15,0-3-121 16,8-7-188-16,4 0-439 15</inkml:trace>
  <inkml:trace contextRef="#ctx0" brushRef="#br0" timeOffset="144595.9869">9059 1610 678 0,'0'0'84'0,"0"0"-25"0,0 0 20 16,0 0 0-16,0 0-10 15,83 7-38-15,-72 6 8 16,-8 4-39-16,-3 2 0 16,0 0 27-16,-5 1-17 15,-11-6-10-15,1 1 12 16,-1-3-9-16,3-3 18 15,4-1-21-15,5-3 0 16,1-4 3-16,3 2 5 16,0 0-8-16,0 2 24 15,15 1-17-15,4 0 29 0,2 1-36 16,3-1 8 0,1-1-12-16,4 1 17 0,-1-1-13 15,2 0 0-15,-2 0-76 16,-8-1-132-16,-2-4-492 15</inkml:trace>
  <inkml:trace contextRef="#ctx0" brushRef="#br0" timeOffset="161344.7287">18308 2621 600 0,'0'0'119'0,"0"0"-90"15,0 0 12-15,0 0 25 16,104-39-48-16,-75 39 51 16,-3 0-55-16,0 6-8 15,-8 12 4-15,-6 2-5 16,-8 5-5-16,-4-2 0 16,0 2 18-16,-16 0-4 15,-9 0-14-15,-3-5 5 16,-1-4-3-16,0-5 7 15,9-2-9-15,5-4 0 0,7-2 19 16,7-3-20 0,1 2 1-16,0 1-3 0,4 1 3 15,16 1 17-15,3 3-3 16,4-1-5-16,3 4 8 16,0-2-13-16,0 0-4 15,-3 0-2-15,-3-1-7 16,-5 1-143-16,-10-6-52 15,-9 4-257-15</inkml:trace>
  <inkml:trace contextRef="#ctx0" brushRef="#br0" timeOffset="161624.6584">18150 3056 544 0,'0'0'165'0,"0"0"-145"16,0 0 4-16,0 0 7 15,0 0 77-15,0 0 31 16,64 8-92-16,-24-5 22 16,5-3-52-16,7 0-5 15,3 0 11-15,5 0-13 16,-3-3-10-16,1-1 3 15,-12 0-3-15,-10 3-4 16,-12-1-102-16,-14 2-117 0,-10 0-50 16</inkml:trace>
  <inkml:trace contextRef="#ctx0" brushRef="#br0" timeOffset="161995.5497">18281 3217 181 0,'0'0'258'0,"0"0"-137"16,0 0 4-16,0 0-4 15,0 0-30-15,-7 72 7 16,4-54-38-16,1 2-20 16,1-2 16-16,-1-1-44 15,2 1 3-15,0-3-15 16,0-1 16-16,0-1-35 15,0-2 18-15,2-5-127 16,4-3-100-16,2-3-291 16</inkml:trace>
  <inkml:trace contextRef="#ctx0" brushRef="#br0" timeOffset="162477.982">18493 3299 531 0,'0'0'201'0,"0"0"-98"16,0 0-56-16,0 0 92 15,0 0-77-15,0 0-29 16,85-31-7-16,-72 31-13 16,-4 0-13-16,-3 7 0 15,-6 4 1-15,0 5-1 16,0 3 0-16,-13-2 5 15,-3-3-13-15,-1-2 20 16,2-2-12-16,8-6 0 0,2-1 8 16,4-3-11-16,1 3 3 15,0 0 0-15,0 1-3 16,0 3 28-16,7 1-24 16,7 0 6-16,2 0 3 15,3 0 0-15,1-4-10 16,4-2-9-16,3-2 3 15,-1 0-170-15,0-3-191 16</inkml:trace>
  <inkml:trace contextRef="#ctx0" brushRef="#br0" timeOffset="162726.8505">19312 2972 776 0,'0'0'152'16,"0"0"-117"-16,0 0-20 15,0 0-9-15,0 0-6 16,88-28 0-16,-69 28-159 15,-6 0-84-15,-8 11-296 16</inkml:trace>
  <inkml:trace contextRef="#ctx0" brushRef="#br0" timeOffset="162845.8937">19315 3096 519 0,'0'0'132'0,"0"0"-34"0,0 0-41 15,0 0 18-15,0 0 11 16,0 0-86-16,117 10-39 15,-61-27-246-15</inkml:trace>
  <inkml:trace contextRef="#ctx0" brushRef="#br0" timeOffset="163129.2348">20014 2727 499 0,'0'0'351'16,"0"0"-164"-16,0 0-127 15,0 0 16-15,0 0-49 16,0 0-25-16,0 8 24 16,5 16-13-16,-1 3-4 15,1 3-2-15,-5 1 11 16,0 2-14-16,0-2-4 15,0 2 0-15,0-2-13 16,0-2-68-16,-8-7-182 0,-5-3-278 16</inkml:trace>
  <inkml:trace contextRef="#ctx0" brushRef="#br0" timeOffset="163319.2412">19819 3188 681 0,'0'0'202'16,"0"0"-155"-16,0 0 48 15,0 0-29-15,0 0-34 16,94-23-10-16,-63 20-21 0,-1 1-2 16,-1 2-84-16,-4-1-203 15,-6-2-276-15</inkml:trace>
  <inkml:trace contextRef="#ctx0" brushRef="#br0" timeOffset="163761.8342">20084 3442 637 0,'0'0'220'0,"0"0"-136"15,0 0 18-15,0 0-22 16,0 0-11-16,0 0-23 16,-64 38-46-16,42-18 53 15,2 6-46-15,3 4 2 16,3 1 7-16,5-2-11 15,8 1-5-15,1-4 4 16,1-2 18-16,19-3-38 16,8-8 16-16,2-8-3 15,1-5-12-15,-3 0-33 16,-5-3 24-16,-8-11 9 16,-9-4 15-16,-6-3-7 0,0-1 7 15,-17 0 0-15,-8 5-9 16,-3 8 21-16,1 4-12 15,-2 5 0-15,3 0-13 16,-1 11-65-16,0 3-217 16,1 2-417-16</inkml:trace>
  <inkml:trace contextRef="#ctx0" brushRef="#br0" timeOffset="176351.484">16499 2846 651 0,'0'0'127'0,"0"0"-61"16,0 0 0-16,0 0-38 15,0 0 51-15,0 0-54 16,0 0-16-16,55 0 72 16,-15 0-77-16,6 0 16 15,2 0-14-15,0 0 9 16,-2-4-4-16,-4 1-11 16,-11 3 0-16,-10 0-18 15,-8 0-67-15,-13 11-69 16,-1 7 10-16,-27 2-47 15,-11 0-85-15</inkml:trace>
  <inkml:trace contextRef="#ctx0" brushRef="#br0" timeOffset="176495.4522">16605 3031 197 0,'0'0'163'0,"0"0"-84"0,0 0-10 16,0 0 9-16,0 0-13 15,0 0 7-15,34 39-3 16,-15-39-63-16,2 0 9 15,0 0-15-15,-5-3-15 16,1-11-80-16,-5-4-158 16</inkml:trace>
  <inkml:trace contextRef="#ctx0" brushRef="#br0" timeOffset="176702.8462">16776 2885 529 0,'0'0'113'0,"0"0"-8"0,0 0-44 15,0 0-15-15,0 0 17 16,0 0-24-16,-4 49 44 16,4-24-42-16,0 1-37 15,0 1 30-15,0-4-24 16,0-1-10-16,0-2 3 16,0-3 4-16,0-2-14 15,0-3-81-15,1-3-111 16,5-9-110-16</inkml:trace>
  <inkml:trace contextRef="#ctx0" brushRef="#br0" timeOffset="177778.3946">16548 4079 658 0,'0'0'105'16,"0"0"-91"-16,0 0-13 15,0 0 46-15,0 0-38 16,0 0 14-16,0 0 1 16,71 50-15-16,-71-29 4 0,-1 0-10 15,-17-1 12 1,-6-4 42-16,-3-2-46 0,5-3 37 15,4-5 4-15,11-2-28 16,5-3 17-16,2-1-41 16,3 0 0-16,21 0-9 15,9 0 37-15,4 0-25 16,5 0-3-16,-8-1 9 16,-4-9-8-16,-5-6-1 15,-10-1 0-15,-6-4-1 16,-6-3 18-16,-3-4-21 15,0-3 4-15,-16-5 0 16,-3 2-2-16,0 5 2 16,-1 6 0-16,-1 8-1 0,1 7 15 15,-5 8-17-15,0 0 3 16,-4 6 0-16,-1 13-13 16,-4 4 14-16,1 7-1 15,-1 4 6-15,6 2 7 16,5 3-13-16,11-1 0 15,5 3 1-15,7 0-3 16,0 1 2-16,16-8 0 16,16-4 3-16,7-7 10 15,8-12-13-15,3-8 0 16,3-3 0-16,-5-8-13 16,-5-13-4-16,-6-4 5 15,-8-5-12-15,-10 0-15 0,-11-1 33 16,-8 0 6-1,-5 0-29-15,-19 5 14 0,-7 5 16 16,-3 12-1-16,-2 6 0 16,-2 3-20-16,1 3-33 15,-1 14-136-15,3 3-112 16</inkml:trace>
  <inkml:trace contextRef="#ctx0" brushRef="#br0" timeOffset="178353.1843">17480 4293 527 0,'0'0'351'0,"0"0"-236"0,0 0-115 15,0 0 0-15,0 0-4 16,82-7 4-16,-61 7-134 15,-6 0-106-15</inkml:trace>
  <inkml:trace contextRef="#ctx0" brushRef="#br0" timeOffset="178511.6467">17455 4486 503 0,'0'0'76'0,"0"0"22"16,0 0 47-16,0 0-40 15,91 1-75-15,-54-2-1 16,-1 1-29-16,-3 0-29 16,-7 0-201-16,-9 0-466 15</inkml:trace>
  <inkml:trace contextRef="#ctx0" brushRef="#br0" timeOffset="186612.0802">9121 969 248 0,'0'0'44'0,"0"0"-35"0,0 0-1 15,0 0 0 1,0 0 37-16,0 0 2 0,0 0 13 16,91 4-8-16,-69-4-1 15,4 0-41-15,0 0 3 16,0 0-13-16,4 0 0 16,1 0 18-16,3 0-6 15,5 0-12-15,0 0 0 16,0 2-3-16,3 2 11 15,0-2-8-15,1 3 0 16,1-2 7-16,1 0-8 16,1 0 1-16,-1 0 0 15,1-3-8-15,-1 3 18 16,1 1-10-16,-1-1 0 16,4 2 12-16,2-3-17 0,3 5 5 15,1-2 0 1,-1-1-9-16,-5 2 7 0,-3-1 2 15,0 1 0-15,1 2 11 16,3-3-13-16,-3 0 2 16,3 2 0-16,-4-1-7 15,-4-1 10-15,-3 1-3 16,1 0 0-16,-5 0 18 16,2 2-32-16,-1-1 14 15,1 0 0-15,2 0-8 16,0 2 16-16,-2-1-8 15,0-1 0-15,0 2 13 16,-5-2-25-16,2 2 12 16,-4-1 0-16,-3 0-6 0,0 1 18 15,1-3-12-15,2 1 0 16,3-4 10-16,1 3-17 16,2-2 7-16,0 0 0 15,0 2-10-15,4-1 20 16,-3-1-10-16,-1-2 0 15,-3 1 2-15,-1 2-8 16,1-1 6-16,-3 1 0 16,3 0-7-16,-2-2 13 15,1 0-6-15,0-3 0 16,0 0 10-16,5 1-9 16,-4-1-1-16,-1 2 0 15,0-1-15-15,-1 0 29 0,2 0-15 16,-3 2 1-1,0-1 0-15,-2 0 6 0,2-1-6 16,-2 1 0-16,0-2-12 16,1 0 21-16,-2 2-9 15,1-2 0-15,1 0 11 16,-1 0-17-16,2 0 6 16,-2 0 0-16,0 0 6 15,1 0 7-15,-4 0-13 16,3 0 0-16,2 0 6 15,0-4-12-15,-2 1 6 16,0-3 0-16,-3 2 0 16,-3-1 9-16,-4 0-9 0,-2 3 7 15,-1-3-6-15,0 2 24 16,3-1-20-16,-3-1-5 16,4 2 8-16,-1-3 7 15,0-2-6-15,1 2-9 16,-1 0 9-16,4-1-4 15,-2 1 1-15,0 1-6 16,2-1 0-16,-1 1 17 16,-4-1-17-16,1 2 0 15,-1 0 3-15,-5-1-13 16,0 2 19-16,0 1-9 16,-5-4 32-16,4 0-29 15,-1-1 33-15,2-1-29 16,-1-1-5-16,2 2 13 0,-1 0-12 15,2 1-3-15,-1-1 0 16,0 2 18-16,-3-1-18 16,0 2 0-16,-3 0 1 15,2 0-10-15,-3-1 17 16,-2-1-8-16,1-3 0 16,-2 1 14-16,5-2-14 15,-3 1 0-15,-2 0 7 16,1-1-11-16,0 2 6 15,0 1-2-15,-2 2 0 16,2-1 17-16,-1 2-17 16,0 1 0-16,-2-1 6 0,1 2 8 15,1 1-6 1,-3-2-8-16,1 0 0 0,1 0 20 16,-1-1-24-16,-1 3 4 15,2-1 0-15,-1 0-9 16,-1 1 9-16,0 0-18 15,0 1-28-15,0-3-132 16,0-4-233-16</inkml:trace>
  <inkml:trace contextRef="#ctx0" brushRef="#br0" timeOffset="195345.7046">12729 609 210 0,'0'0'71'0,"0"0"7"15,0 0 0 1,0 0 3-16,0 0 30 0,0 0-41 15,0 0 11-15,0 0 19 16,-33-52-43-16,29 47 16 16,-2-1-31-16,3 2 3 15,0-2 26-15,0 1-61 16,2 5 15-16,-1-3-4 16,2 3-3-16,0 0 3 15,0 0-21-15,0 0 4 16,0 0-24-16,12 0 25 15,18 0-5-15,10 8 21 16,4-4 4-16,6-1-13 16,-3 0-12-16,-3-3 5 0,-2 0-11 15,-6 0 12 1,-9 0-6-16,-8 0 0 0,-10 0-12 16,-7 0 3-16,-2 2-64 15,-3 2-72-15,-23 1-47 16,-8 3-47-16,-4-1-136 15</inkml:trace>
  <inkml:trace contextRef="#ctx0" brushRef="#br0" timeOffset="195678.1166">12867 582 437 0,'0'0'136'0,"0"0"-8"16,0 0 6-16,0 0-6 15,0 0 20-15,0 0-97 16,-7-17-23-16,6 17-21 15,0 2 21-15,-4 13-28 16,-2 9 45-16,-2 3-40 16,0 6 53-16,0-1-51 15,-1 4 12-15,1-4 4 16,4 0-11-16,-1-2 15 16,3 0-27-16,0-4 12 15,-1 1 3-15,1-1-7 16,0-3-8-16,0-2 0 15,1-4 21-15,2-2-21 16,-1-5 0-16,1-3 1 16,0-3-14-16,0-3 23 0,0-1-10 15,0 0 0-15,0 0-43 16,0-9 9-16,0-9-129 16,3-5-191-16</inkml:trace>
  <inkml:trace contextRef="#ctx0" brushRef="#br0" timeOffset="203525.3993">18071 3975 478 0,'0'0'144'0,"0"0"-95"15,0 0 22-15,0 0 8 16,0 0-50-16,0 0 46 15,0 0-74-15,29 0 2 16,-9 0 25-16,-1 0-12 16,-1 1-7-16,-1 2 3 15,-3 2 7-15,-1 2-13 16,-4 1-6-16,-5 3 0 0,0 2-13 16,-4 1 25-16,0 3-12 15,-10 0 2-15,-3 0 18 16,-5-3-12-16,3-2-8 15,0-3 0-15,3 0 5 16,1-3 3-16,4-1-8 16,0 1 0-16,4-4 6 15,1 3-5-15,-2-3-1 16,4 0 0-16,0 1-16 16,0 1 26-16,0-1-10 15,0 2 0-15,6 0 13 16,6-2 23-16,5 2-35 0,4-2 7 15,3-1 12-15,5 0 5 16,-1-2-25 0,0 0 0-16,-2 1-11 0,-6 0 3 15,-5 2-163-15,-4 2-179 16</inkml:trace>
  <inkml:trace contextRef="#ctx0" brushRef="#br0" timeOffset="203935.2063">17993 4389 362 0,'0'0'114'0,"0"0"-27"16,0 0 32-16,0 0-16 16,0 0 38-16,0 0-73 15,-3 0-35-15,3 0 21 16,0 2-51-16,5 1 50 16,16 0 16-16,4-2-60 15,8 1 59-15,1-2-59 16,3 5-9-16,5-3 26 15,0 2 2-15,0-1-26 16,-1 0-2-16,-8 1 1 0,-6-3-11 16,-10-1 10-16,-6 2 0 15,-6-1-3-15,-4-1-4 16,1 2 6-16,-2-1-64 16,0 0-77-16,0-1-100 15,-8 0-162-15</inkml:trace>
  <inkml:trace contextRef="#ctx0" brushRef="#br0" timeOffset="209203.1454">18105 4724 536 0,'0'0'94'0,"0"0"-28"16,0 0 47-16,0 0-57 15,0 0 20-15,0 0-32 16,0 0-28-16,-25 11 15 15,16 11-1-15,3 1-12 16,-1 1 45-16,0 0-62 0,3-2 11 16,1 0-11-16,0-2 25 15,3-1-28-15,0-2 2 16,0-3 0-16,0-5-20 16,0-3-116-16,4-6-52 15,11 0-22-15,5-12-304 16</inkml:trace>
  <inkml:trace contextRef="#ctx0" brushRef="#br0" timeOffset="209528.705">18222 4778 376 0,'0'0'178'0,"0"0"-124"16,0 0 19-1,0 0 32-15,0 0-102 0,0 0 47 16,43-19-25-16,-32 26-14 15,-2 7 33-15,-5 1-38 16,-3 3 6-16,-1-1-1 16,0-2 13-16,-5 0-9 15,-6-4-15-15,-1-1 5 16,2-5 13-16,2 1-4 16,5-3-10-16,0-2 33 15,3-1-32-15,0 3 44 16,0 0-49-16,0 3 3 15,5-1 13-15,11 1-9 16,4 0 6-16,2-1-13 16,4-1 14-16,1 1-32 0,1-4 17 15,1-1-189-15,1 0-142 16</inkml:trace>
  <inkml:trace contextRef="#ctx0" brushRef="#br0" timeOffset="209800.6575">18954 4466 170 0,'0'0'344'0,"0"0"-312"15,0 0-26-15,0 0-2 16,0 0-8-16,0 0-7 16,89-8-207-16</inkml:trace>
  <inkml:trace contextRef="#ctx0" brushRef="#br0" timeOffset="209961.7685">18951 4593 387 0,'0'0'159'0,"0"0"-130"0,0 0 65 16,0 0 24-16,0 0-68 16,0 0 9-16,91 20-59 15,-60-20-6-15,1-12-89 16,0-3-353-16</inkml:trace>
  <inkml:trace contextRef="#ctx0" brushRef="#br0" timeOffset="210287.0344">19576 4313 35 0,'0'0'646'16,"0"0"-540"-16,0 0-5 16,0 0-25-16,0 0-13 15,0 0-21-15,0 3-22 16,0 11 17-16,0 2 8 15,0 4-35-15,0 0 19 0,0-3-29 16,0 0 0 0,0-3-6-16,0 1 21 0,0-3-31 15,0-2-23-15,0-1-207 16,-3-5-100-16</inkml:trace>
  <inkml:trace contextRef="#ctx0" brushRef="#br0" timeOffset="210532.7507">19367 4613 548 0,'0'0'105'0,"0"0"-57"0,0 0-11 15,0 0 90-15,0 0 21 16,0 0-103-16,75 7 25 15,-43-7-63-15,3 0 3 16,1 0-10-16,-2-7 21 16,-3 7-32-16,-5 0 11 15,-9 0-134-15,-6 0-86 16,-10 0-193-16</inkml:trace>
  <inkml:trace contextRef="#ctx0" brushRef="#br0" timeOffset="210961.3305">19595 4911 124 0,'0'0'541'0,"0"0"-426"15,0 0 2-15,0 0-8 16,0 0-74-16,0 0 52 16,-72 12-52-16,53 4-28 15,0 2 48-15,-1 3-52 16,3 4 29-16,1 0-11 0,5 3-3 16,5 0-10-16,6 0-8 15,0-4 12-15,1-3-29 16,17-4 28-16,3-7-11 15,6-4 0-15,1-6-6 16,1 0 6-16,-6-2-48 16,-3-11-2-16,-11 0 35 15,-6-3-36-15,-3 1 42 16,-2-1-2-16,-19 5 16 16,-5 3-11-16,-6 7 6 15,-2 1-15-15,-5 0 6 16,-5 9-195-16,-6 3-209 15</inkml:trace>
  <inkml:trace contextRef="#ctx0" brushRef="#br0" timeOffset="223328.3684">22243 3159 409 0,'0'0'125'0,"0"0"-84"16,0 0 66-16,0 0-50 16,0 0 10-16,0 0-2 15,0 0-37-15,0 0 40 16,-61-36-31-16,59 34 3 16,1 1 37-16,1-2-69 15,0-1 23-15,0 1-31 16,10-1 27-16,11-1-40 15,4 2 13-15,1 1 0 16,-1 2-6-16,-7 0 23 16,-2 0-18-16,-4 5 1 15,-7 7 0-15,-5 0-10 16,0 4 10-16,-11 2 0 16,-11-2-6-16,-2 1 20 0,0-4-14 15,3-2 0-15,8-3 15 16,3-2-20-16,5-2 5 15,5-1 0-15,0-2-15 16,0 0 23-16,5 2-8 16,5 1 0-16,-3-1 12 15,-2 3-28-15,-5 2 16 16,0 1 0-16,0 4-9 16,-18-1 36-16,-3 3-27 15,-4-6 0-15,-4 0 0 16,2-5 3-16,2 0-3 15,4-4 0-15,5 0-11 16,4 0 37-16,0-4-12 0,6-9-14 16,1-6 6-16,5-3-29 15,0-4 31-15,2-2-8 16,10-2 0-16,1 0 8 16,2-1-8-16,3 3 0 15,1 0 6-15,2 1-22 16,2 1 16-16,2 4 0 15,2 2-5-15,-2 3 10 16,4 6-5-16,-1 1 0 16,2 5 0-16,0 3-24 15,3 2 19-15,0 0 5 16,-5 0 0-16,2 7 23 0,-7 7-25 16,-2 1 2-16,-5 4-2 15,-2 2-20-15,-5 2 22 16,-6 2 0-16,-3 1 0 15,0 1 22-15,0-1-24 16,-12 3 2-16,-6-2 0 16,0-3-11-16,-3 0 11 15,-2-1 0-15,-1-3-3 16,-1-2 23-16,2-2-21 16,-1-5 1-16,5-1-20 15,2-2 18-15,6-3-175 16,1-5-193-16</inkml:trace>
  <inkml:trace contextRef="#ctx0" brushRef="#br0" timeOffset="224092.1955">23396 3021 575 0,'0'0'112'0,"0"0"-89"15,0 0 56-15,0 0-76 16,0 0 56-16,0 0 71 16,1 50-86-16,-1-25 29 15,-3 0-36-15,-3-1-34 16,3-3 16-16,0-2-11 16,2-2-8-16,1 0 0 15,0-6-3-15,0-2-12 16,0-2-168-16,0-4-149 15,-5-3-215-15</inkml:trace>
  <inkml:trace contextRef="#ctx0" brushRef="#br0" timeOffset="224346.9931">23194 3302 301 0,'0'0'204'0,"0"0"-130"15,0 0-45-15,0 0 62 16,0 0 13-16,0 0-2 0,33 7 10 16,-3-7-38-1,7 0-72-15,2 0 50 0,-1 0-51 16,3 1 11-16,-5 1-12 16,0-2 26-16,-6 0-27 15,-7 0 1-15,-2 0-47 16,-7 0-28-16,-1 0-172 15,-6 0-85-15</inkml:trace>
  <inkml:trace contextRef="#ctx0" brushRef="#br0" timeOffset="229011.6917">23290 3580 372 0,'0'0'131'0,"0"0"-28"16,0 0-12-16,0 0 10 15,0 0 34-15,0 0-99 16,0 0-2-16,-5-12-27 16,5 12 9-16,0 3-17 15,-4 13 2-15,1 3 27 16,-1 7 35-16,-1 1-61 16,0-1 31-16,1 2-8 15,1-2-15-15,1-3-3 16,2-6-7-16,0-5 1 15,0-5 3-15,0 0-4 16,0-7-10-16,12 0-53 0,6 0-100 16,3-17-145-1,2-3-206-15</inkml:trace>
  <inkml:trace contextRef="#ctx0" brushRef="#br0" timeOffset="229341.7577">23452 3650 391 0,'0'0'141'0,"0"0"-90"16,0 0 61-16,0 0-62 16,0 0 10-16,0 0-30 0,60 0-15 15,-50 10 41-15,-2 1-54 16,-4 0 25-16,-2 3 0 16,-2 0-21-16,0-2 47 15,-12 0-30-15,-4-1-17 16,-2-4 18-16,6 0-22 15,3-3-2-15,3-1 0 16,6-2 24-16,0 3-36 16,0-1 12-16,0 2 0 15,9 0-13-15,9 2 38 16,3-2-25-16,1-1 2 16,1 1 24-16,-1-2-32 15,-3-3 6-15,-2 0-139 16,-6 0-91-16,-8-3-357 15</inkml:trace>
  <inkml:trace contextRef="#ctx0" brushRef="#br0" timeOffset="229710.747">23026 3229 574 0,'0'0'172'0,"0"0"-109"16,0 0-54-16,0 0 50 16,0 0-24-16,0 0-34 15,47 5-1-15,-28-2 0 16,-2-1-238-16,-9 3-201 0</inkml:trace>
  <inkml:trace contextRef="#ctx0" brushRef="#br0" timeOffset="229866.2491">22910 3427 241 0,'0'0'300'0,"0"0"-267"16,0 0 63-16,0 0-39 15,0 0-4-15,110 12-53 16,-80-12-77-16,-7 0-517 16</inkml:trace>
  <inkml:trace contextRef="#ctx0" brushRef="#br1" timeOffset="265477.4651">806 4229 388 0,'0'0'86'0,"0"0"39"16,0 0-22-16,0 0 52 16,0 0-10-16,0 0-89 15,0 0 39-15,22-34-51 16,-22 34 2-16,0 0 24 16,0 0-50-16,0 0 23 0,0 0-43 15,-4 0 5 1,-10 2-23-16,-11 8 27 0,1 1-9 15,-3 3 5-15,9-4 16 16,8-2-24-16,5-1 3 16,4-1-3-16,1-1-16 15,0 4 13-15,0-1 6 16,6 0-9-16,7 2 11 16,2 0-2-16,3-1 0 15,-3 1 2-15,-3 3-17 16,-6-2 15-16,1 3 0 15,-7 4 0-15,0-1-4 0,0 0 3 16,-7 3 1-16,-5-1 0 16,0-2-4-16,-3-3 4 15,0 0 0-15,-3-5-1 16,-4 1 6-16,1-1 12 16,0-5-17-16,3-1 4 15,9-3-3-15,5 0-1 16,2 0-41-16,2-7-31 15,3-7-126-15,18-5-196 16</inkml:trace>
  <inkml:trace contextRef="#ctx0" brushRef="#br1" timeOffset="265704.678">1082 4311 176 0,'0'0'432'15,"0"0"-396"-15,0 0-30 16,0 0 11-16,0 0-14 16,0 0 1-16,36 8-8 15,-26 1-21-15,-3 1-145 16,-7 2-91-16</inkml:trace>
  <inkml:trace contextRef="#ctx0" brushRef="#br1" timeOffset="265829.5634">1073 4486 213 0,'0'0'175'0,"0"0"-149"0,0 0 34 16,0 0 49-16,0 0-3 16,0 0-16-16,73 9-81 15,-40-21-9-15,-2 2-107 16,-6 0-263-16</inkml:trace>
  <inkml:trace contextRef="#ctx0" brushRef="#br1" timeOffset="266519.5018">1719 4035 547 0,'0'0'165'0,"0"0"-48"16,0 0-7-16,0 0 7 0,0 0-71 15,0 0-31 1,-63 24 16-16,30-5-29 0,5 1 26 16,4-1-19-1,6-2 6-15,5-1-10 0,4-3-5 16,4 1-7-1,5 0-7-15,0 2 3 0,9 1 11 16,6 2 0-16,3 2 15 16,0 1-6-16,-3 5-9 15,-2-1 0-15,-4 3-6 16,-6 1 3-16,-3-1 3 16,0-3 0-16,-3-1 16 15,-9-5-15-15,2-1-1 16,1-7 2-16,4-2-5 15,1-6 23-15,4-2-35 16,0-2 15-16,0 0-79 0,0-4-14 16,0-8-221-16,0 1 28 15,1 4 73-15</inkml:trace>
  <inkml:trace contextRef="#ctx0" brushRef="#br1" timeOffset="266655.7043">1587 4509 89 0,'0'0'158'0,"0"0"9"15,0 0-67-15,0 0 2 16,0 0-19-16,0 77-33 15,9-64 32-15,6-5 5 16,8-2-45-16,5-6 10 16,9 0-42-16,5 0-8 15,0-13-4-15,-5-5-220 16,-3-4-562-16</inkml:trace>
  <inkml:trace contextRef="#ctx0" brushRef="#br1" timeOffset="267864.7936">2138 4174 707 0,'0'0'190'16,"0"0"-116"-16,0 0-42 16,0 0 6-16,0 0 7 0,0 0-43 15,0 0 26 1,1 50 44-16,1-25-70 0,-1 1 21 16,-1 1-1-16,0-4-20 15,0 2 11-15,0-5-5 16,5-2-8-16,2-6 0 15,5-3-140-15,2-9-175 16,2 0-444-16</inkml:trace>
  <inkml:trace contextRef="#ctx0" brushRef="#br1" timeOffset="268064.8909">2375 4361 551 0,'0'0'180'0,"0"0"-157"16,0 0 26-16,0 0 116 16,0 0-114-16,-10 95-3 15,2-68-21-15,-1-1-26 16,3-4 20-16,0-3-21 16,3-9-74-16,3-8-174 15,0-2-309-15</inkml:trace>
  <inkml:trace contextRef="#ctx0" brushRef="#br1" timeOffset="268446.918">2696 4126 739 0,'0'0'50'16,"0"0"-12"-16,0 0 47 16,0 0-17-16,0 0-58 15,88-2 10-15,-81 18-9 16,-7 2-11-16,0 1-2 16,-3 0 2-16,-12 0 11 15,-3-2 7-15,4-3-18 0,3-5 17 16,5-1-13-1,3-3-4-15,3-1 0 0,0-1-9 16,0 4 8-16,9-1 1 16,7 2 17-16,2-1-6 15,-1-1 22-15,3 1-27 16,0-1 1-16,-1-3-11 16,-1 2 4-16,2-3-7 15,-3-2-252-15,-3 0-590 16</inkml:trace>
  <inkml:trace contextRef="#ctx0" brushRef="#br1" timeOffset="268653.5995">3073 4280 734 0,'0'0'144'0,"0"0"-131"16,0 0 4-16,0 0 61 15,0 0 3-15,0 86-76 16,-2-57 38-16,-8 1-29 16,1-4 2-16,0-2-32 15,6-7-84-15,3-8-257 16</inkml:trace>
  <inkml:trace contextRef="#ctx0" brushRef="#br1" timeOffset="269115.8674">3347 4085 819 0,'0'0'112'15,"0"0"-73"-15,0 0 64 16,0 0-25-16,0 0-61 16,0 0 30-16,83-34-47 15,-72 35 1-15,-5 14-6 0,-1 3 4 16,-5 3 1 0,0 2-1-16,0-1 8 0,-3-2-6 15,-2-4 9-15,4-4-7 16,1-2-3-16,0-4 7 15,1-3-8-15,13 3 1 16,2-3 0-16,3 3 15 16,-5-1-15-16,-3 4 0 15,-4 2-12-15,-6 2 5 16,-1 4 7-16,0 1 0 16,-16 4 0-16,0-1-5 15,-1 0 12-15,4-3-2 16,7-3-5-16,6-4-1 15,0-8-69-15,21-3-230 0,4-3-511 16</inkml:trace>
  <inkml:trace contextRef="#ctx0" brushRef="#br1" timeOffset="269289.499">3692 4342 783 0,'0'0'230'16,"0"0"-203"-16,0 0 98 15,0 0-69-15,0 0-46 16,0 0 20-16,-17 66-26 16,6-37 3-16,2 2-4 15,1-1-3-15,1-4-60 16,5-11-243-16,2-11-477 0</inkml:trace>
  <inkml:trace contextRef="#ctx0" brushRef="#br1" timeOffset="269929.1897">3945 4107 704 0,'0'0'247'16,"0"0"-170"-16,0 0 60 0,0 0-90 16,0 0 1-1,0 0-46-15,-7 0 5 0,6 22-7 16,1 6 18 0,0 4-11-16,0 0-1 0,0 0 13 15,6-3-19-15,2-8 0 16,4-6 0-16,5-8-10 15,-1-7 23-15,4 0-13 16,3-9 1-16,0-15 14 16,-1-1-25-16,-3-4 10 15,-6 3 0-15,-3 3-9 16,-3 4 19-16,-4 6-10 16,-3 5 6-16,0 5 7 15,0 0 7-15,1 3-20 0,1 0-2 16,0 0-7-16,1 7-5 15,-1 9 14-15,2 3 0 16,-1 0 8-16,-3-2-8 16,3 0 0-16,-3 0 0 15,6-4-12-15,-2-1-16 16,4-4-89-16,-1-7-264 16</inkml:trace>
  <inkml:trace contextRef="#ctx0" brushRef="#br1" timeOffset="270138.1894">4365 4319 850 0,'0'0'185'0,"0"0"-129"0,0 0-4 15,0 0-23-15,0 0 40 16,0 0-67-16,-9 86 15 15,-6-60-17-15,4-1 13 16,1-6-26-16,5-5-77 16,5-8-254-16,0-6-351 15</inkml:trace>
  <inkml:trace contextRef="#ctx0" brushRef="#br1" timeOffset="270562.1936">4626 4032 18 0,'0'0'728'0,"0"0"-614"15,0 0 44-15,0 0-36 16,0 0-38-16,0 0-67 15,-26-4-8-15,6 21 22 16,0 3-19-16,4-1-9 16,7-1 7-16,6-3 1 15,3 0-11-15,0-1 0 16,3 0 11-16,10-3-11 0,5 0 0 16,6 0 0-16,0-2-1 15,0 1 2-15,-2-1-1 16,-7 3 0-16,-6 1 21 15,-8 3-43-15,-1 2 22 16,-4 3 0-16,-17-1 7 16,2-2 1-16,-1-1 2 15,7-3-1-15,3-1 1 16,6-5-20-16,4-1-18 16,0-7-121-16,12 0-286 15</inkml:trace>
  <inkml:trace contextRef="#ctx0" brushRef="#br1" timeOffset="270743.4735">4839 4368 803 0,'0'0'199'0,"0"0"-121"16,0 0 51-16,0 0-88 15,0 0-2-15,-67 73-28 16,49-48 2-16,3 1-9 15,5-4-4-15,5-2-47 16,5-11-130-16,0-6-381 16</inkml:trace>
  <inkml:trace contextRef="#ctx0" brushRef="#br1" timeOffset="271228.602">5209 4071 516 0,'0'0'257'15,"0"0"-148"-15,0 0 24 16,0 0 52-16,0 0-118 0,0 0-22 15,6-12-3-15,-6 12-41 16,-5 9 16-16,-11 10 5 16,-5 7-21-16,-3 4 37 15,-1 2-31-15,8 3-5 16,-2 2 26-16,7-2-22 16,5-1-2-16,5-3-4 15,2-3 11-15,0-5-12 16,18-4 1-16,4-7 0 15,4-7 0-15,-1-2 12 16,4-3-12-16,-4 0 0 16,-7-8-8-16,-8-4 0 15,-7 2 7-15,-3-3 1 16,0 3-3-16,-10 1 1 16,-8 5 2-16,1 3 0 0,-5 1 0 15,3 0-22-15,2 4-41 16,4 10-36-16,4-2-146 15,1-1-569-15</inkml:trace>
  <inkml:trace contextRef="#ctx0" brushRef="#br1" timeOffset="273413.2004">5482 4158 384 0,'0'0'308'0,"0"0"-198"15,0 0 75-15,0 0-87 16,0 0-37-16,0 0-32 16,0 0-20-16,-14 33 35 15,14-3-13-15,0 4-16 16,-1 2 27-16,-2 1-36 15,2-2 2-15,-1-4 0 16,1-3 6-16,1-8-8 16,0-4-6-16,0-10-3 15,3-6-9-15,11 0-96 0,7-19-77 16,5-12-305 0</inkml:trace>
  <inkml:trace contextRef="#ctx0" brushRef="#br1" timeOffset="273608.7602">5655 4212 456 0,'0'0'254'16,"0"0"-126"-16,0 0 61 15,0 0-99-15,0 0-21 16,0 0-58-16,0-7 6 16,0 23-17-16,0 5 0 15,0 4 3-15,0 0-1 0,0-1 5 16,-2-1-14-1,1-6-4-15,-5-5-167 0,-1-6-162 16</inkml:trace>
  <inkml:trace contextRef="#ctx0" brushRef="#br1" timeOffset="273778.4081">5502 4341 384 0,'0'0'294'16,"0"0"-204"-16,0 0 10 15,0 0-8-15,0 0-27 16,0 0-65-16,33-3 16 16,-6 3 4-16,5 0-20 15,-3 0-41-15,0 0-304 16</inkml:trace>
  <inkml:trace contextRef="#ctx0" brushRef="#br1" timeOffset="274060.9249">5907 4377 143 0,'0'0'561'0,"0"0"-532"0,0 0 78 15,0 0 46-15,0 0-91 16,0 77 1-16,-2-53-1 16,-7-1-30-16,-2 1-29 15,-4-1 14-15,-2-1-13 16,2-3-4-16,0-4-2 16,5-6-129-16,0-9-309 15</inkml:trace>
  <inkml:trace contextRef="#ctx0" brushRef="#br1" timeOffset="275441.6521">6332 4180 592 0,'0'0'101'0,"0"0"-1"16,0 0-2-16,0 0 5 15,0 0-2-15,0 0-59 16,-97 41 6-16,78-19-14 15,2 1-1-15,1 0-1 16,4 1-18-16,2 2 3 16,5-1-9-16,5-1 2 15,0-3-6-15,0-1-4 16,15-4 4-16,0-5 7 0,4-3-11 16,-1-5 0-16,-1-3-4 15,-4 0-18-15,-3 0 7 16,-5-6 6-16,-5-6 9 15,0-1-4-15,0 1 4 16,-15 0 0-16,2 5-2 16,-2-1 4-16,6 3-2 15,3 4 0-15,3-1 5 16,1 1-11-16,2 1 6 16,0 0-105-16,11-7-102 15,8-1-106-15</inkml:trace>
  <inkml:trace contextRef="#ctx0" brushRef="#br1" timeOffset="275739.9667">6566 4191 693 0,'0'0'113'0,"0"0"-13"15,0 0 49-15,0 0-14 0,0 0-87 16,0 0-13 0,50-4-22-16,-22-1-10 0,0 1 10 15,-1 1-13-15,-3 2 0 16,-9 0-8-16,0 1-29 15,-11 0-114-15,-4 0-172 16,0 0-200-16</inkml:trace>
  <inkml:trace contextRef="#ctx0" brushRef="#br1" timeOffset="276014.4625">6671 4178 608 0,'0'0'146'0,"0"0"-111"16,0 0 95-16,0 0 19 16,0 0-79-16,0 0 21 15,-9 82-62-15,9-57 16 16,0 1-1-16,0-1-39 16,0 0 29-16,0 0-20 15,0-4-1-15,0-3 8 16,0-2-9-16,0-7-12 15,0-1 0-15,0-5 0 16,0-3-14-16,0 0 11 16,0 0-72-16,7-11-45 15,0-8-328-15</inkml:trace>
  <inkml:trace contextRef="#ctx0" brushRef="#br1" timeOffset="276896.7303">6947 4030 404 0,'0'0'147'0,"0"0"-96"0,0 0 51 16,0 0-15-16,0 0-25 15,0 0 10-15,60-2-14 16,-43 2-7-16,-2 9-42 16,0 1 30-16,-6 2-15 15,-1 0-23-15,-4 5 21 16,-4 1 0-16,0 2-13 16,-14 0 25-16,-1-3-26 15,-3 2 18-15,6-4-22 0,3 0 11 16,8-3-12-1,1-3-3-15,0 1 2 0,12-3-12 16,6 0 20 0,4 0-10-16,1 0 0 0,-4 4-18 15,-4 0 17-15,-6 2-29 16,-5 4 30-16,-4 1-9 16,0-3 11-16,-2 2-2 15,-12-2 0-15,5 0 2 16,2-1-6-16,1 0 4 15,3 0 0-15,3 0-5 16,0 0 6-16,0-1-1 16,0 1 6-16,0 0-5 15,0 1-2-15,0-1 3 16,0 3-2-16,0 2 0 16,-5 1 2-16,-6-1-2 15,-2 1 0-15,-4-1 7 0,0-1-15 16,-4 0 8-16,-1-3 0 15,-2 1-1-15,-3-2 11 16,0-1-19-16,-1-3 9 16,0-3-282-16,-4-1-416 15</inkml:trace>
  <inkml:trace contextRef="#ctx0" brushRef="#br2" timeOffset="326447.0773">6656 17579 540 0,'0'0'90'0,"0"0"-27"16,0 0 56-16,0 0 17 16,0 0-90-16,0 0-37 15,-10 11 9-15,9 13-12 16,0 0 37-16,-1 3 12 0,2 2-41 15,-1-3 38 1,-1 0-19-16,2 1-25 0,0-3 24 16,0 1-22-16,0 2-10 15,0-6 5-15,0 0 13 16,0-6-19-16,0-5 1 16,0-4 0-16,0-3-2 15,0-3 10-15,0 0-8 16,0-14 54-16,0-9-49 15,0-4 4-15,0-5-9 16,-1-4 0-16,-2-1-5 16,0 1 10-16,1 0-5 15,2 2 0-15,0 4 12 16,0 5-13-16,3 3 1 16,6 2 0-16,3 6-13 0,-1-1 19 15,0 3-6-15,4 5 0 16,2 0-3-16,5 4 0 15,2 1 3-15,3 2 0 16,-1 0-8-16,0 9 15 16,-2 8-7-16,-4 3 0 15,0-1 5-15,-6 4-11 16,-5 3 6-16,-5 1 0 16,-4 4-17-16,0-5 25 15,-7 1-8-15,-7-2 0 16,-2-2 10-16,-2-3-16 15,-4-4 6-15,4-3 0 0,-2-1 13 16,1-4-11 0,1-2-2-16,-1 2 0 0,-1-2 13 15,1 0-13-15,-2-1 0 16,0 2 3-16,3 0-25 16,0 0-31-16,5-3-66 15,1-4-242-15</inkml:trace>
  <inkml:trace contextRef="#ctx0" brushRef="#br2" timeOffset="327421.3589">7359 17815 678 0,'0'0'76'0,"0"0"3"15,0 0 37-15,0 0-38 16,0 0-6-16,0 0-44 15,-45 4-23-15,36 16 29 16,-2-1-26-16,6 3-8 16,0 0 17-16,5-3-17 15,0-1 0-15,0-2 0 16,13-6-172-16,8-6-148 16</inkml:trace>
  <inkml:trace contextRef="#ctx0" brushRef="#br2" timeOffset="328045.5195">7642 17822 482 0,'0'0'149'0,"0"0"-132"16,0 0 16-16,0 0 113 15,0 0 0-15,0 0-89 0,31 0 43 16,-6 0-77 0,5-10-14-16,0-3 6 0,3-3 0 15,1-4-13 1,-1 0-2-16,-5-3 5 0,-4 1-2 15,-6-2-3-15,-6 1 0 16,-4 6-6-16,-5 0 27 16,-3 7-21-16,0 7 22 15,0 3-16-15,-8 0 3 16,-6 0-9-16,-4 12 7 16,-2 8 3-16,6 4 6 15,1 6-10-15,0 3-5 16,6 1 9-16,3 3 0 15,1-1-3-15,3-1-7 0,0-5 0 16,0-4 16-16,7-5-22 16,6-5 6-16,1-7 0 15,0-4 0-15,2-5 0 16,-1 0-26-16,0-5 8 16,-6-10-39-16,-3-1 31 15,-6-5-7-15,0 1 4 16,0 3 23-16,-6 4 4 15,-5 3 2-15,0 4 0 16,-1 1-15-16,1 5 15 16,2 0 0-16,3 0 6 15,3 0-16-15,3 9-4 16,0-1-32-16,9 0-166 0,12-7-204 16</inkml:trace>
  <inkml:trace contextRef="#ctx0" brushRef="#br2" timeOffset="329035.7557">7565 17858 503 0,'0'0'45'15,"0"0"16"-15,0 0 47 16,0 0-20-16,0 0 5 16,0 0-71-16,5-39-15 15,9 23 32-15,2-1-28 16,0-3 13-16,1-2-4 16,-7 1-6-16,2 3-8 15,-9 4 24-15,-2 7-30 16,-1 0 36-16,0 7-9 0,0 0-18 15,-4 7-6-15,-8 10-3 16,5 2 0-16,4 2-2 16,3 1 13-16,6-2-32 15,22-3-25-15,9-6-197 16,6-9-429-16</inkml:trace>
  <inkml:trace contextRef="#ctx0" brushRef="#br2" timeOffset="329746.0503">8483 17746 521 0,'0'0'118'0,"0"0"-61"0,0 0 1 15,0 0 62-15,0 0-104 16,0 0 46-16,1 30 2 16,-1-7-29-16,0-3 41 15,0 2-58-15,0-2-2 16,0-3 20-16,0-3-26 15,0-4-8-15,0-6-2 16,0-2 16-16,0-2-9 16,0 0-4-16,0-14-2 15,-1-6 6-15,-1-4 3 0,2-2-10 16,0-3 0-16,0 0 4 16,9 3-8-1,8 2 4-15,-1 9 0 0,2 5-15 16,4 6 15-16,-2 4 0 15,-1 0 0-15,-1 3 9 16,2 12-17-16,-3 4 8 16,-3 3 0-16,-5-2-2 15,-4 4 2-15,-3-3 0 16,-2-2-1-16,0 0 8 16,-10-5-12-16,-4-2 5 15,-2 1 0-15,2-2-3 16,4-5 12-16,3 0-9 15,5-2 0-15,2-4-36 16,2 0-117-16,16 0-163 0</inkml:trace>
  <inkml:trace contextRef="#ctx0" brushRef="#br2" timeOffset="331600.068">8993 17766 561 0,'0'0'106'15,"0"0"13"-15,0 0 34 16,0 0-14-16,0 0-56 15,0 0-61-15,0 0-7 16,0-3-4-16,18 3 5 16,3 3-11-16,3 2 8 0,-1 1 1 15,2-2-14-15,0-2 0 16,-1 5-3-16,-4-3 11 16,-3 1-8-16,1 6 0 15,-6-5 9-15,-2 2-17 16,-6 4 8-16,-2 1 0 15,-2 1-10-15,0 1 12 16,-16 1-2-16,-2 1 0 16,-6-2 6-16,0 0 0 15,0-1-5-15,5-4-1 16,1-1 17-16,4 1-10 16,6-7-7-16,2 1 0 15,3-1 4-15,3-3-4 16,0 0 0-16,0 0-58 15,4 0-113-15,14-4-203 0</inkml:trace>
  <inkml:trace contextRef="#ctx0" brushRef="#br2" timeOffset="332556.4761">9082 18190 369 0,'0'0'331'0,"0"0"-211"16,0 0 5-16,0 0-13 15,0 0-1-15,0 0-90 16,41-17 12-16,-22 9 14 16,4-1-46-16,5 2 29 15,3-1-30-15,5-1 0 0,-2 3-11 16,2-3-1-16,-2-2-96 16,-4-4-251-16</inkml:trace>
  <inkml:trace contextRef="#ctx0" brushRef="#br2" timeOffset="333120.2099">9752 17704 599 0,'0'0'80'0,"0"0"19"16,0 0 22-16,0 0-8 16,-89 0-50-16,69 9-51 0,5 4 49 15,2 1-59-15,4-2 23 16,7 0-12-16,2 1 1 16,0 0 0-16,2-3-14 15,15 2 0-15,-2-2 4 16,5 0 1-16,-3-2-5 15,-1 2 0-15,-5-2 15 16,-5 3-17-16,-2-2 2 16,-4 0 0-16,0 3-16 15,-4 0 22-15,-9-1-6 16,-4 3 0-16,-1-5 13 16,-2 2-17-16,1 0 4 15,2-2 0-15,3-1-7 16,2-2 12-16,2-2-5 15,6-1 0-15,0-2 7 0,4-1-19 16,0 0-121 0,0 0-215-16</inkml:trace>
  <inkml:trace contextRef="#ctx0" brushRef="#br2" timeOffset="336809.5025">10377 17925 350 0,'0'0'278'0,"0"0"-199"16,0 0 102-16,0 0-17 16,0 0-82-16,0 0 13 15,0 0-59-15,13-19-36 16,6 8 30-16,3-2-21 15,2-4-2-15,2 1-6 0,-2-4 12 16,-1 1-6-16,0-1-7 16,-2-1 0-16,-5 1-6 15,-6 4 15-15,-4 3-9 16,-3 6 0-16,-3 7-2 16,0 0-11-16,-6 0-2 15,-16 20 15-15,-8 7 5 16,-3 4-4-16,5 5-1 15,1-2 0-15,7-1 21 16,7-2-32-16,5-6 11 16,4-3 0-16,4-4 0 15,0-7-2-15,0-2 2 0,9-5 0 16,3-4 9-16,6 0-5 16,2 0-4-16,0-8-11 15,-3-7 3-15,-4-2-65 16,-5-2-5-16,-8 0 1 15,0 2-35-15,-2 4 52 16,-12 6 0-16,2 2 24 16,1 3 20-16,0 2-13 15,5 0 29-15,2 0-7 16,2 2 9-16,2 3-9 16,0-2 7-16,0 0 0 15,12 0 26-15,3 0-1 16,6-3-3-16,2 0-2 15,6 0-18-15,-2 0 5 16,1-2 2-16,-4-5-9 0,-2-1 4 16,-2-1 1-16,-7-1 1 15,-2 4-4-15,-2-2 4 16,-5 3 15-16,-2 1-20 16,-2 2 25-16,0 2-21 15,0 0-5-15,0 0-11 16,0 0 6-16,0 2 5 15,0 7 7-15,0 2 4 16,-2 2-7-16,1-1 21 16,1 0-18-16,0 1 23 0,0 1-20 15,3-5-9 1,7-4 25-16,6 0-17 0,3-5-6 16,3 0 15-16,3 0-10 15,0-5 0-15,2-6-8 16,1-3 5-16,-1-2-8 15,-2-2 4-15,-2-1-1 16,-3-1 0-16,-5 0 13 16,2 0-13-16,-4-1 0 15,-2 3 0-15,-2-1-7 16,0 5 9-16,-3 1-2 16,0 6 0-16,-6 3 9 15,0 3-9-15,0 1 0 16,0 0-17-16,0 0 13 15,-4 11 1-15,-7 4 3 0,-1 1 0 16,-2 0 4-16,6 1-4 16,0 0 0-16,0-2 0 15,2 2 7-15,4-4-3 16,2-2-4-16,0 1 10 16,0-2-2-16,0-3-2 15,2 0-6-15,4-1 2 16,4-3 0-16,1-2 12 15,3 1-13-15,1-2-1 16,0 0 6-16,2 0-7 16,-1 0 1-16,-1 0 0 15,0-5 6-15,-3 1-6 16,-2-4 0-16,2 0-6 16,-1-3 16-16,-2 2-10 0,1-1 0 15,-1-2 6-15,-1 3-12 16,-1-2 7-16,0 3-1 15,-1 2 0-15,2-1 4 16,-4 3-12-16,0 2 8 16,1 0 0-16,-5 1-3 15,2 0 4-15,-1 1-1 16,-1-2 0-16,2 1 7 16,-1-3-10-16,-1 1 3 15,2-3 0-15,1 0-8 16,-3 1 14-16,3 3-6 15,-3 1 0-15,0 1 10 16,0 0-24-16,0 0 14 0,0 3-3 16,0 11-10-16,-5 1 18 15,-2 5-5-15,-4 0 0 16,2 3 6-16,-1-1 4 16,1 0-10-16,0-3 0 15,0-4-3-15,6-3 14 16,0-2-8-16,3-3-3 15,-2-7 10-15,2 0-10 16,0 0 13-16,0 0-3 16,3-10-2-16,9-4 9 0,6-2-17 15,0 0 0 1,2 1-41-16,0 3 25 0,-3 2-25 16,-1 7 0-16,-2 0 34 15,-3 3-13-15,-1 0 20 16,-6 0-1-16,1 7 2 15,-4 5-8-15,-1-2 7 16,0 3 0-16,0 0-7 16,-6-3 15-16,-8 0 2 15,-2-3 1-15,0 0 1 16,1-3-11-16,4-1-1 16,3-3-38-16,6 0-180 15,2-2-260-15</inkml:trace>
  <inkml:trace contextRef="#ctx0" brushRef="#br2" timeOffset="337244.3636">11660 17925 503 0,'0'0'89'0,"0"0"-59"0,0 0 96 16,0 0 12-16,0 0-50 15,0 0 7-15,-67 27-44 16,56-20-9-16,2 1 16 16,1-1-56-16,8-2 20 15,0-3-9-15,0 1-8 16,0-1 16-16,13-2-21 15,4 0 4-15,3 0-8 16,-2 0 4-16,-3-6-6 16,-2-2-19-16,-5 1-25 15,-5-2 35-15,-2 3-2 16,-1 4 17-16,0-1-8 16,0 3 7-16,-1 0 1 15,-5 0 0-15,4 0 1 16,2 5 1-16,0 5-2 0,0 2-15 15,15-3 14 1,8-3-238-16,1-3-181 0</inkml:trace>
  <inkml:trace contextRef="#ctx0" brushRef="#br2" timeOffset="338612.2111">12170 17869 639 0,'0'0'64'0,"0"0"52"16,0 0 40-16,0 0-76 15,0 0-3-15,0 0-42 16,-88 6-13-16,75 6 33 16,2 3-45-16,4-1 2 15,2 1 11-15,5-1-17 0,0 0 8 16,3-1-14-16,14-4 8 16,3 0-10-16,3-4 12 15,4 0-10-15,1-4 0 16,-1-1 8-16,-3 0-14 15,-8 0 6-15,-5 0-22 16,-7 0 19-16,-4 0-6 16,0 0 1-16,0 3 7 15,-11-1-13-15,-8 6 9 16,-1-2 5-16,2 1 0 16,4 0 2-16,4-1 2 15,4 2-4-15,0-2 0 16,6 1 1-16,0-3-12 15,0 1 11-15,6-4 0 16,13 2 9-16,2-3-4 0,6 0-5 16,-4 0 0-16,-3 0-17 15,-4-7 9-15,-5 1-49 16,-6-4-14-16,-5 1 32 16,0-1-10-16,-2 3-1 15,-9-1 45-15,1 5-18 16,-2-1 15-16,5 4 5 15,1 0-3-15,1 0-11 16,-1 0 14-16,3 4 3 16,0 2 9-16,2 2-6 15,1 1 27-15,0-1-12 16,3 1-17-16,10-2 22 0,1-2-18 16,5-4-5-16,1 2 0 15,0-3 13-15,3 0-13 16,-5 0 0-16,1-5 4 15,-3-4-10-15,-2 0 15 16,-2-3-9-16,0 0 0 16,-3-1 13-16,-2-2-12 15,-1 4-1-15,-2-1 2 16,1 0 24-16,-2 7-21 16,-2-2-5-16,1 4 5 15,-2 3 8-15,0 0-22 16,0 0 9-16,0 0-14 15,0 0 14-15,0 0-6 0,0 3 6 16,-3 5 4-16,0 1 4 16,0-2-10-16,1 1 2 15,2 1 0-15,0-3 28 16,0 3-26-16,0-3 11 16,0-2-13-16,9-1 13 15,5 0-12-15,1-3-1 16,1 0 7-16,2 0-13 15,0 0 6-15,2 0-2 16,-1-6-27-16,-4 3-21 16,0 0 20-16,-9 3 23 15,-2 0 7-15,-2 0-17 0,-2 0 34 16,1 10 19-16,-1 0 20 16,2-1-45-16,1 2 36 15,4-5-33-15,0 1-8 16,4-6 4-16,4-1-4 15,1 0-12-15,2 0-43 16,-4-15-280-16</inkml:trace>
  <inkml:trace contextRef="#ctx0" brushRef="#br2" timeOffset="338771.0494">12607 17872 293 0,'0'0'385'0,"0"0"-291"0,0 0-85 16,0 0-9-16,0 0-12 15,0 0-325-15</inkml:trace>
  <inkml:trace contextRef="#ctx0" brushRef="#br2" timeOffset="339817.7136">13330 17995 777 0,'0'0'218'0,"0"0"-167"16,0 0-44-16,0 0 52 15,0 0-22-15,0 0-18 16,-65 47-19-16,59-28 0 16,6-4-5-16,0-4-189 15,2-7-328-15</inkml:trace>
  <inkml:trace contextRef="#ctx0" brushRef="#br2" timeOffset="340800.3983">13747 17812 610 0,'0'0'61'0,"0"0"5"16,0 0 95-16,0 0-33 16,0 0-57-16,0 0-22 15,-6-15-45-15,-5 23 31 16,-2 7-1-16,4 4-16 15,3 0 9-15,1 1-17 16,5 1-5-16,0-4 11 16,0 3-2-16,3-8-11 15,11 0-3-15,8-2 5 0,5-4-15 16,4-3-16-16,4-3-104 16,-5 0-227-16</inkml:trace>
  <inkml:trace contextRef="#ctx0" brushRef="#br2" timeOffset="355697.5075">15978 16325 573 0,'0'0'115'0,"0"0"32"0,0 0-79 15,0 0 31-15,0 0-62 16,0 0 8-16,-103-25 4 16,69 41-37-16,1 5 43 15,3 3-45-15,9-2 2 16,8 1 0-16,8-1 11 15,5-1-21-15,3 0-2 16,20 0 7-16,7-1 0 16,1-3-6-16,-1 3-1 15,-7-2 0-15,-7 2 12 16,-12-2-12-16,-4-1 0 16,-7-1 1-16,-19-2-9 15,-2 0 8-15,-2-4 0 16,2-2-7-16,8-1 25 0,7-4-21 15,7 1 3-15,4 1 0 16,2 0-13-16,0 4 19 16,2 2-6-16,14 3 6 15,4 2 2-15,5 1-8 16,5-3 0-16,7-1 7 16,9-6-29-16,4-4 13 15,2-3-122-15,-3-6-212 16</inkml:trace>
  <inkml:trace contextRef="#ctx0" brushRef="#br2" timeOffset="355921.4437">16309 16472 635 0,'0'0'189'15,"0"0"-49"-15,0 0-19 16,0 0-48-16,0 0-64 15,0 0-1-15,-9 59 55 16,2-33-61-16,4 1 12 16,1-4-14-16,2-1 21 15,0-6-42-15,6-5 11 16,9-5-140-16,3-6-184 0</inkml:trace>
  <inkml:trace contextRef="#ctx0" brushRef="#br2" timeOffset="356070.2772">16505 16653 427 0,'0'0'243'0,"0"0"-173"15,0 0 27-15,0 0 30 16,-57 74-34-16,43-56-89 16,5-1 1-16,8-5-5 15,1-4-73-15,10-8-219 16</inkml:trace>
  <inkml:trace contextRef="#ctx0" brushRef="#br2" timeOffset="356385.6321">16863 16431 696 0,'0'0'196'0,"0"0"-168"0,0 0 41 16,0 0 9-16,0 0-75 16,0 0 43-16,40 77-46 15,-47-45 9-15,-13 1 17 16,-3-2-22-16,0-6 21 16,4-6 5-16,8-5-18 0,6-6 21 15,5-5-33 1,1-1 11-16,22-1 21 0,8 0-31 15,4 2 14-15,1 0-15 16,-5 4 16 0,-4 2-37-16,-5-1-113 0,-7-2-285 15</inkml:trace>
  <inkml:trace contextRef="#ctx0" brushRef="#br2" timeOffset="356567.4266">17239 16733 896 0,'0'0'155'0,"0"0"-103"15,0 0 59-15,0 0-81 0,-83 44 1 16,72-22-31-16,6 3 22 16,5 3-48-16,0-9-71 15,7-7-313-15</inkml:trace>
  <inkml:trace contextRef="#ctx0" brushRef="#br2" timeOffset="356996.0312">17510 16458 687 0,'0'0'231'0,"0"0"-101"0,0 0-104 16,0 0 90-16,0 0-97 15,0 0 5-15,79-10-11 16,-67 27 6-16,-7 2-24 16,-5 1 5-16,0 1 0 15,-5-4-2-15,-4-2 10 16,3-2-8-16,4-2 0 15,2 1 16-15,0-1-17 16,5 0 1-16,5-2 0 16,2 1-8-16,-4-1 21 15,1 2-13-15,-5 0 0 16,-4 4 10-16,0 4-3 0,-9 1-3 16,-10 1 2-1,-1-3 11-15,3-2-8 0,6-1-9 16,7-2 0-16,4-4-12 15,3-2-5-15,23-6-103 16,10-1-259-16</inkml:trace>
  <inkml:trace contextRef="#ctx0" brushRef="#br2" timeOffset="357145.8605">17816 16805 337 0,'0'0'547'0,"0"0"-406"16,-82 20-31-16,52-7 3 15,3 3-84-15,11-1-28 16,11 2 6-16,5-3-7 16,5-2-77-16,18-8-223 15,10-4-391-15</inkml:trace>
  <inkml:trace contextRef="#ctx0" brushRef="#br2" timeOffset="357530.3156">18054 16547 709 0,'0'0'188'0,"0"0"-11"0,0 0-78 16,0 0-45-16,0 0-14 16,0 0-30-16,-29 44 39 15,24-20-27-15,4-5-18 16,1-4 11-16,0-5-2 15,9-6-13-15,11-4 0 16,6 0 19-16,5-7-17 16,2-8-2-16,-2-2 0 15,-2 0-8-15,-7 5 12 16,-7 3-4-16,-6 4 0 16,-6 5 13-16,-3 0-26 15,0 3 13-15,0 13 0 0,-14 4 20 16,1 3-20-1,0-1 0-15,4 0-3 0,2-3 22 16,6-2-23-16,1-2 4 16,2-5-109-16,16-5-78 15,4-5-483-15</inkml:trace>
  <inkml:trace contextRef="#ctx0" brushRef="#br2" timeOffset="357731.5811">18521 16825 644 0,'0'0'250'0,"0"0"-142"16,0 0-34-16,0 0 35 16,-83 52-59-16,63-31-43 15,7 1 14-15,0-1-18 16,8-4-6-16,5-2-17 15,0-5-209-15,9-9-241 16</inkml:trace>
  <inkml:trace contextRef="#ctx0" brushRef="#br2" timeOffset="358129.6767">18854 16549 747 0,'0'0'160'16,"0"0"-29"-16,0 0-58 16,0 0-12-16,-87-15 19 15,68 23-78-15,7 4 25 16,6 4-22-16,6 1 19 15,0 0-25-15,12 0 1 16,12 2 0-16,2-3-3 16,2 3 11-16,-4-1-8 15,-2-1 0-15,-10-1 3 0,-7-2-22 16,-5-1 17-16,-4 0 2 16,-17 2-6-16,-6-2 22 15,-1 1-15-15,1 0 8 16,4-1 16-16,3-3-22 15,2 2-3-15,6 0-15 16,-1-4-52-16,1-2-390 16</inkml:trace>
  <inkml:trace contextRef="#ctx0" brushRef="#br2" timeOffset="359660.6478">19235 16673 649 0,'0'0'97'0,"0"0"62"16,0 0-46-16,0 0 3 16,0 0-23-16,0 0-91 15,-2-11 28-15,2 24-29 16,-6 4 18-16,-3 4 17 15,-5-1-36-15,4-1 0 16,0-2-2-16,5-4 21 16,5-4-44-16,0-4-11 15,12-5-118-15,9 0-151 16,9-15-440-16</inkml:trace>
  <inkml:trace contextRef="#ctx0" brushRef="#br2" timeOffset="359828.9502">19415 16618 762 0,'0'0'132'0,"0"0"2"16,0 0-23-16,0 0-60 15,0 0-35-15,0 0-8 16,-5 35-8-16,1-15 3 16,-1 3 12-16,0-6-30 15,1 0-51-15,-2-4-189 16,-4-8-95-16</inkml:trace>
  <inkml:trace contextRef="#ctx0" brushRef="#br2" timeOffset="359979.1214">19294 16745 666 0,'0'0'180'0,"0"0"-78"16,0 0 50-16,0 0-95 15,0 0-46-15,0 0-6 16,91-5-2-16,-63 5-6 15,-3 4-153-15,-2-1-262 16</inkml:trace>
  <inkml:trace contextRef="#ctx0" brushRef="#br2" timeOffset="360180.3816">19634 16757 126 0,'0'0'694'0,"0"0"-664"0,0 0 40 16,0 0 89-16,0 0-63 16,0 0-54-16,-4 76-31 15,-1-55-6-15,2 0-5 16,0-2 0-16,3-2-39 16,0-9-198-16,0-5-280 15</inkml:trace>
  <inkml:trace contextRef="#ctx0" brushRef="#br2" timeOffset="360631.182">19974 16520 588 0,'0'0'105'0,"0"0"30"0,0 0 9 15,-91 4-50-15,86 7-58 16,5 1-24-16,0 2 22 15,9-5-27-15,11 5 2 16,1 0 1-16,-1-2-3 16,-6 2-7-16,-5-1 0 15,-3-1 10-15,-6 2-16 16,0 0 15-16,0 1-6 16,-15 2 48-16,-6-2-40 15,-1-1 32-15,-1-1-17 16,3-2-25-16,8-5 21 15,6-2-22-15,6-2-7 16,0-2 7-16,20 0-85 16,9-8-57-16,5-11-343 15</inkml:trace>
  <inkml:trace contextRef="#ctx0" brushRef="#br2" timeOffset="360835.0052">20220 16564 827 0,'0'0'198'0,"0"0"-92"15,0 0 37-15,0 0-91 16,0 0-31-16,0 0-21 16,94-17 23-16,-66 17-29 0,-2 0 6 15,-4 0-116-15,-7 0-94 16,-10 0-335-16</inkml:trace>
  <inkml:trace contextRef="#ctx0" brushRef="#br2" timeOffset="361011.5332">20356 16591 629 0,'0'0'225'0,"0"0"-109"15,0 0 35-15,0 0-28 16,0 0-103-16,0 0 20 15,-24 79-30-15,24-59 14 16,0-3-24-16,0 3 0 0,5-3-38 16,2-4-74-1,2-7-262-15</inkml:trace>
  <inkml:trace contextRef="#ctx0" brushRef="#br2" timeOffset="361285.9768">20696 16772 779 0,'0'0'150'0,"0"0"-136"15,0 0 60-15,0 0-2 16,0 0-33-16,-25 85-7 16,13-65-27-16,0 0-5 15,1-4 0-15,4-5-107 16,4-5-226-16</inkml:trace>
  <inkml:trace contextRef="#ctx0" brushRef="#br2" timeOffset="361763.162">21036 16574 903 0,'0'0'141'16,"0"0"17"-16,0 0-94 16,0 0-17-16,0 0-4 15,0 0-27-15,-78 30 25 16,55-10-20-16,2 2-20 16,4 2 37-16,7 2-28 0,3-3-10 15,7-1 0-15,0 0 22 16,0-3-24-16,10-5 2 15,6-2 0-15,4-7-12 16,-1 0 12-16,1-5 0 16,-4 0-6-16,-3 0-33 15,-5-10 39-15,-8 0-15 16,0 0 6-16,0 3 4 16,-11 0-13-16,-8 4 18 15,-2 3-2-15,2 0 14 16,2 0-19-16,8 0 7 15,5 8 0-15,4 1-5 16,0 1-73-16,16-2-33 16,11-3-199-16</inkml:trace>
  <inkml:trace contextRef="#ctx0" brushRef="#br2" timeOffset="362264.6654">21305 16663 17 0,'0'0'725'0,"0"0"-610"0,0 0 30 16,0 0-8-16,0 0-59 16,0 0-67-16,-14 12 59 15,13 9-37-15,-1-1-28 16,2 0 24-16,0 1-13 15,0-1-16-15,0-3 0 16,0-3-13-16,5-2-33 16,4-7-146-16,3-5-214 15</inkml:trace>
  <inkml:trace contextRef="#ctx0" brushRef="#br2" timeOffset="362445.5097">21454 16670 603 0,'0'0'221'0,"0"0"-79"0,0 0-57 16,0 0-41-16,0 0 56 15,0 0-85-15,-14 63 17 16,8-39-32-16,-2-2 12 16,3-2-31-16,-2-6-96 15,-1-5-250-15</inkml:trace>
  <inkml:trace contextRef="#ctx0" brushRef="#br2" timeOffset="362593.5198">21321 16782 597 0,'0'0'228'0,"0"0"-131"16,0 0-22-16,0 0-14 15,89-13-51-15,-55 13-10 16,-2 0-221-16,-2 0-626 15</inkml:trace>
  <inkml:trace contextRef="#ctx0" brushRef="#br2" timeOffset="362820.5873">21649 16760 439 0,'0'0'233'16,"0"0"-143"-16,0 0 117 16,0 0-101-16,12 87 8 15,-21-65-66-15,-8 1-44 16,3-2 27-16,0-3-28 16,5-3-6-16,3-5-21 15,6-10-245-15,0 0-351 16</inkml:trace>
  <inkml:trace contextRef="#ctx0" brushRef="#br2" timeOffset="363136.8775">21946 16624 48 0,'0'0'708'16,"0"0"-599"-16,0 0-61 15,0 0 58-15,0 0-23 16,0 0-57-16,-4 16 39 16,-2 0-4-16,1 1-54 0,2 2 39 15,0 1-46-15,0 1 3 16,1-1 2-16,1 1 7 15,1-4-12-15,-3 0 0 16,3-2-36-16,0-2-38 16,0-7-204-16,0-3-276 15</inkml:trace>
  <inkml:trace contextRef="#ctx0" brushRef="#br2" timeOffset="363961.8267">22011 16610 692 0,'0'0'156'0,"0"0"18"0,0 0-4 15,0 0-111-15,0 0-13 16,0 0-20-16,-15 2-20 15,-5 10 57-15,-1 5-39 16,-2 1 2-16,3 5 12 16,3 1-27-16,4 0-3 15,5 1-2-15,7 1 5 16,1-2-1-16,0-5-10 16,10-1 0-16,10-3-12 0,-1-6 12 15,-1-3-3 1,0-6-23-16,-5 0-28 0,-2 0 47 15,-7-3-24-15,-4-9 19 16,0-3 6-16,0 5-19 16,-13-3 25-16,1 2 0 15,-3 6-11-15,3 3-5 16,1 2 16-16,3 0-4 16,2 0-4-16,3 0-56 15,3 0-20-15,0 1-81 16,16-1-104-16,11 0-253 15</inkml:trace>
  <inkml:trace contextRef="#ctx0" brushRef="#br2" timeOffset="364235.6351">22267 16646 542 0,'0'0'278'15,"0"0"-104"-15,0 0-17 16,0 0-54-16,0 0-46 0,0 0-48 16,25-3 15-1,-5 3-24-15,0 0 6 0,-2 0-25 16,-3 0-5-16,-3 1-84 15,-6 0-203-15,-6-1-328 16</inkml:trace>
  <inkml:trace contextRef="#ctx0" brushRef="#br2" timeOffset="364449.4013">22353 16662 845 0,'0'0'152'0,"0"0"-49"15,0 0 45-15,0 0-81 16,0 0-9-16,0 0-15 16,-43 96-30-16,37-69 30 0,-1-1-30 15,3 0-13 1,-1-2 0-16,3-4 19 0,-1-3-46 16,0 1 24-16,3-5-111 15,0-5-73-15,0-4-510 16</inkml:trace>
  <inkml:trace contextRef="#ctx0" brushRef="#br2" timeOffset="373562.4362">13757 18030 415 0,'0'0'376'0,"0"0"-343"0,0 0 125 16,0 0-65-16,0 0-62 15,0 0-10-15,0 0-14 16,57-56-7-16,-38 38 10 16,2 0-8-16,-3 2 9 15,-5 0-11-15,-5 5 0 16,-7 3-8-16,-1 4 19 15,0 4-11-15,-9 0 0 16,-7 7 6-16,-4 11-17 16,3 3 23-16,6 0-12 0,5 3 24 15,6-4-21-15,0-4 12 16,3-3-15 0,11-6 15-16,5-5-15 0,1-2 0 15,0 0 0-15,0 0-3 16,-7-9-5-16,-5 0-6 15,-5-1-56-15,-3 1-19 16,0 3 43-16,-6 4-30 16,-9 2 31-16,-3 0 7 15,0 7 28-15,0 10 10 16,-1 3-8-16,1 3-68 16,-1-4-98-16,8-2-387 15</inkml:trace>
  <inkml:trace contextRef="#ctx0" brushRef="#br2" timeOffset="374317.394">13845 18045 382 0,'0'0'306'0,"0"0"-255"16,0 0-38-16,0 0 116 15,79-73-49-15,-46 56-39 16,-2-7-15-16,-2 8-11 16,-7-4 29-16,-8 5-25 15,-6 4-13-15,-5 3 52 16,-3 5-43-16,0 3 15 16,0 0-5-16,-14 3-14 15,-6 11-1-15,-5 8-10 16,-1 3 0-16,1 3 1 15,3 6 5-15,7-1 0 16,3 1 10-16,6-2-1 16,6 0-15-16,0-2 1 15,0-2 0-15,1-4 6 0,16-5-7 16,5-2 0-16,6-7-2 16,1-8-1-16,-2-2-11 15,-3 0-44-15,-8-10-61 16,-7-3 16-16,-9-3-32 15,0 0 94-15,-9-1 40 16,-9 4 2-16,1 2 21 16,0 6 27-16,2 2 15 15,1 3 1-15,5 0-60 16,6 0 9-16,3 8-14 16,5 2-15-16,20-4-10 15,9-2-188-15,7-4-588 0</inkml:trace>
  <inkml:trace contextRef="#ctx0" brushRef="#br2" timeOffset="375713.4142">14097 18040 404 0,'0'0'4'0,"0"0"-4"16,0 0-49-16,0 0 45 0,0 0 4 16,0 0 0-1,28-23 2-15,-27 23 5 0,-1 0 12 16,0 0 18-16,0 0 45 15,0 1-17-15,-12 9 2 16,-5 2-37-16,-5-1-23 16,1-1 16-16,8-6-17 15,6-3-6-15,7-1 0 16,3 0 1-16,14-9-9 16,4-6 8-16,3-4-16 15,-2-4 13-15,-5-1-26 16,-6 3 29-16,-6 2 0 15,-5 2 6-15,0 13-2 16,-15 4 23-16,-6 4 15 0,-9 22 43 16,-3 9-29-16,5 5 24 15,6 1-24-15,14-2-49 16,8-7 10-16,5-4-17 16,21-9 0-16,10-11-6 15,5-8 6-15,3 0-87 16,-3-17-57-16,-5-8-128 15</inkml:trace>
  <inkml:trace contextRef="#ctx0" brushRef="#br1" timeOffset="382262.1046">13551 18091 415 0,'0'0'365'0,"0"0"-326"16,0 0-28-16,0 0 81 16,0 0 27-16,0 0-67 0,12 15 28 15,23-27-24 1,3-6-55-16,3-4 28 0,-4-1-29 15,-1-2 0-15,-2-1 7 16,-10 1-4-16,-8 6-3 16,-7-2 0-16,-8 8 10 15,-1 3-5-15,0 9-5 16,-2 1-2-16,-10 0-8 16,-4 8 13-16,3 5-3 15,2 3 2-15,5-2 8 16,6 2-10-16,0-4 0 15,0-3 7-15,23-2-13 16,7-7 9-16,6 0-3 16,9 0 0-16,1-16 19 15,0 1-27-15,-9-9 8 16,-5 2 0-16,-13 3-5 0,-8-1 13 16,-8 5-8-16,-3 1 0 15,0 8 13-15,-9 3-28 16,-9 3 15-16,-4 0 0 15,-4 14 10-15,-2 6 7 16,-2 5-17-16,3 5 7 16,2 5 5-16,2 3 8 15,4 2-20-15,6 0 4 16,0 1 3-16,9-3 3 16,1-6-10-16,3-1 0 15,0-9 2-15,10-5-3 0,6-10 1 16,3-7 0-1,2 0-8-15,-2-10-47 0,-3-13-29 16,-6-7-76-16,-10-3-85 16,0-4 47-16,-8-1-120 15</inkml:trace>
  <inkml:trace contextRef="#ctx0" brushRef="#br1" timeOffset="382439.8024">13862 17989 363 0,'0'0'144'15,"0"0"-3"-15,0 0-32 16,0 0-19-16,0 0-25 0,0 0-64 15,-23 1 11 1,50 9-12-16,9-4-68 0,4-6-283 16</inkml:trace>
  <inkml:trace contextRef="#ctx0" brushRef="#br1" timeOffset="383746.0144">14475 18140 760 0,'0'0'83'0,"0"0"-47"0,0 0 56 16,0 0-48-16,111-76-38 15,-76 52 3-15,-4-2-9 16,-6-1 0-16,-7 0 0 16,-7 3-4-16,-9-4 4 15,-2 5 0-15,0 4-6 16,0 5 20-16,0 6-9 15,0 8 22-15,0 0-7 16,0 0-20-16,-2 2 4 16,-4 13-4-16,-3 9 30 0,1 0-21 15,-1 5 33-15,0 0-2 16,-1 2-16 0,1-1 19-16,1-4-38 0,4-4 8 15,-3-4-7-15,7-6 7 16,-2-6-8-16,2-3-5 15,0-3 0-15,6 0-7 16,14-5 10-16,5-10-6 16,0 1-43-16,-1-1-58 15,-4 5 15-15,-4 6 31 16,-6 4 35-16,-3 0 17 16,1 2 0-16,-3 10 6 15,1 3 22-15,1-5-9 0,1 2 29 16,3-3-31-1,6-1 0-15,7-5 15 0,4-2-20 16,2-1-6-16,1 0 0 16,-5-7 11-16,0-4-28 15,-9 0-22-15,-5 2-18 16,-8 4 51-16,-4-2-18 16,0 6 21-16,-14 1-12 15,-5 0 15-15,5 8 50 16,2 2-1-16,4 2-24 15,5 0 12-15,2-1-28 16,1-3-5-16,0-2 10 16,15-2-9-16,7-3 3 15,3-1-8-15,5 0 0 0,0 0 4 16,1-5-4-16,-1-3-38 16,-3 5-11-16,-7-2-19 15,-7 2 50-15,-7 3 6 16,-6 0 12-16,0 0-14 15,0 0 3-15,-13 0 11 16,-1 0 33-16,-2 10-28 16,2-1 67-16,1 0-39 15,6 1-15-15,3-3 10 16,4 0-14-16,0 0-10 16,3-2-4-16,14-5 7 15,4 2-7-15,3-2 0 16,-1 0 0-16,0 0-2 0,-7-2-3 15,-6-3-23-15,-5 1 5 16,-5 1 4-16,0-4 9 16,0 3 10-16,-12-2-10 15,-1 3 2-15,-2-1 4 16,0-1 4-16,0 3-1 16,3 1 6-16,1 1-7 15,4 0 2-15,6 0 0 16,-1 0-13-16,2 1 9 15,0 6 4-15,0 0 0 16,15 0 13-16,0-1-17 16,4-2 4-16,4-4 0 0,-2 0-1 15,4 0 8 1,-3-10-7-16,1-4 0 0,-5-3-1 16,-1 0-4-16,-3-5 5 15,-2 0 0-15,-2-1-4 16,-1-2 10-16,0-1-6 15,0-2 39-15,-1 4-39 16,-1-5 34-16,3 4-29 16,1 4-5-16,-2 4 24 15,-2 8-19-15,-1 4-5 16,-4 5 38-16,-2 0-24 16,0 17-14-16,0 12 2 15,0 5 22-15,-4 3-15 0,-1 2 5 16,-2-2-11-1,2 1-3-15,4-1-10 0,1-4-171 16,0-11-603-16</inkml:trace>
  <inkml:trace contextRef="#ctx0" brushRef="#br1" timeOffset="385448.9982">15829 18134 808 0,'0'0'52'16,"0"0"-13"-16,0 0 122 15,0 0-34-15,0 0-74 16,95-44-51-16,-54 19 30 15,-1 0-32-15,-4 0 1 0,-8 1 1 16,-8 3 9 0,-7 1-11-16,-9 6 0 0,-4 3 5 15,0 5-6-15,0 6 9 16,-7 0-2-16,-12 3 1 16,-4 14 0-16,-2 9-7 15,-2-1 0-15,0 5 9 16,2 4-2-16,4 2-3 15,6 1-1-15,6-2 8 16,6-1-4-16,3-7-7 16,0-3 0-16,12-6 9 15,1-9-16-15,4-6 7 16,-2-3 0-16,4 0-2 16,-4-15-1-16,0-7-41 15,-6-2-29-15,-6-7-59 0,-3 5 12 16,0 1 28-1,0 6 46-15,0 10 45 0,0 7-9 16,0 2 9-16,0 0 1 16,0 6-1-16,0 4 1 15,0 2 0-15,5 0 1 16,10-2 22-16,8-5-20 16,2-5 16-16,7 0-14 15,2-5 11-15,2-12-12 16,0-5-4-16,-3-3 0 15,-5 0-2-15,-4 0 7 16,-8 3-5-16,-4 1 0 0,-6 3 8 16,-3 4-8-16,-3 5 38 15,0 5 13-15,0 2-10 16,0 2-31 0,0 0-3-16,-3 9-7 0,-6 6 0 15,-1 2 4-15,1 2 3 16,0 2 6-16,2 0 3 15,3 0-5-15,4 0 2 16,0 0-13-16,0-5 0 16,4-2 3-16,10-3-3 15,4-5 0-15,2-3 6 16,5-3 2-16,2 0-8 16,0-3 0-16,1-10 8 15,-6 1-21-15,-4 1-9 16,-7 0-15-16,-3 2 27 0,-6 3-14 15,-2 6 22-15,0 0 2 16,-10 0-4-16,-2 0-7 16,-5 4 17-16,2 9-6 15,5-1 41-15,1 0-36 16,8 0 28-16,1-3-33 16,0-1 0-16,10-2 0 15,9-6 9-15,4 0-9 16,3 0 0-16,1 0 13 15,-1-3-13-15,-5-1 0 16,-2-5-13-16,-5 5-1 16,-3-3 15-16,-3 0-1 0,-1 1 0 15,2-3 14 1,-1-1-21-16,-1 0 7 0,1-3 0 16,-3 0-1-16,1-2 3 15,-1 1-2-15,-2-1 0 16,-2 1 12-16,1 1-15 15,-2 4 3-15,1 5 0 16,-1 1-3-16,0 3 10 16,0 0-7-16,0 0 0 15,0 12 1-15,-4 7-1 16,-4 7 0-16,-1 4 3 16,1-1 12-16,-1 5-11 15,-1-5 16-15,3-3-5 0,1-3-6 16,2-7-2-1,2-6-7-15,1-3 0 0,1-7-3 16,0 0 13-16,0-10-6 16,4-13-4-16,7-6 13 15,1-5-16-15,-3-4 3 16,5-2-28-16,3 3-19 16,2 3-28-16,2 5-10 15,3 10 25-15,0 9 17 16,-1 3 40-16,0 7 3 15,-6 0 0-15,-1 0-6 16,-7 15 9-16,-4 4-3 0,-5 0 17 16,0 3-14-1,-2 2 76-15,-16-3-33 0,-2-3 1 16,-2 0 9-16,5-2-55 16,3-4 6-16,5-1-7 15,4-7-224-15,5-4-452 16</inkml:trace>
  <inkml:trace contextRef="#ctx0" brushRef="#br1" timeOffset="386378.5622">17214 18156 742 0,'0'0'110'0,"0"0"-40"16,0 0 89-16,0 0-40 16,0 0-73-16,0 0-39 15,0 0 43-15,-83 10-25 16,65 0-10-16,8-4-1 15,7 2-3-15,3-2-11 0,3-3 0 16,22 0 9 0,9-3-13-16,5 0 4 0,-1 0-22 15,-7-6 5-15,-9-7-69 16,-9 3 0-16,-13-3 8 16,0 2-5-16,-8 4 79 15,-11 1-6-15,-1 2 10 16,1 4 14-16,7 0 6 15,2 0 4-15,3 0-11 16,7 0-2-16,0 5-9 16,0-1 0-16,15 0-2 15,8 0 17-15,9-4-8 16,4 0-8-16,6 0-1 16,2 0 6-16,-2 0-10 15,1 0 4-15,-5-2-15 16,-5-4 9-16,-7 1 3 15,-4 0 3-15,-9 1 0 0,-3 1 2 16,-7 0-14-16,-3 3 9 16,0 0-3-16,-4 0-8 15,-11 0-19-15,-5 0 33 16,0 10 0-16,2 3 8 16,3 2-6-16,4 2 10 15,5-3 8-15,2-2 8 16,4 2-27-16,0-4 4 15,4-6-4-15,13-3 10 16,5-1-12-16,0 0 2 16,0-12-1-16,-3-1 0 15,-4-3-20-15,-2 2-8 0,-4-3 22 16,-4 2-6-16,-3 2 7 16,-2 3 7-16,0 4-2 15,0 3 13-15,0 3-9 16,0 0 10-16,-2 0-14 15,-4 5 6-15,-2 7 2 16,1 1-2-16,-2 4-1 16,0 0 51-16,0-1-51 15,-2-1 11-15,1 1 14 16,1-4-19-16,3-4 16 16,2-3-27-16,3-2 5 15,1-3-15-15,0 0 14 16,0 0-10-16,11 0 6 0,3 0-109 15,-4-2-14-15,-4-2-65 16,0 0-21-16,-3 1 32 16,-2 0-31-16</inkml:trace>
  <inkml:trace contextRef="#ctx0" brushRef="#br1" timeOffset="387296.2842">17674 18147 602 0,'0'0'109'15,"0"0"-9"-15,0 0 48 16,0 0-56-16,0 0-34 16,0 0-5-16,-90-3-22 15,70 18 17-15,-1 2-12 16,7 0-20-16,4 2 22 15,6-2-35-15,4-1 0 16,0-6-4-16,13 0 12 16,8-9-11-16,4-1 0 15,2 0 2-15,1-9-14 16,-2-8 10-16,-6 0-4 16,-3 0-2-16,-4-4 8 15,-4 6 0-15,-4 4 0 0,-1 5 4 16,-4 4-11-16,0 2 7 15,0 0-4-15,-4 12-6 16,-10 8 10-16,0 6 0 16,0 1 0-16,-1 2 7 15,2 0-4-15,-2 0 0 16,0-4-3-16,4-1 0 16,1-8 13-16,4-7-20 15,3-4 7-15,3-5 0 0,0 0 5 16,0-11-5-16,15-14-37 15,9 1 14-15,3 4-47 16,4-3-7-16,-1 6 30 16,-2 4-17-16,-2 4 62 15,-1 0-9-15,-3 3 11 16,1-3-3-16,-1 4 18 16,-1 0-12-16,-2-5-3 15,-1 4 8-15,-1-2-9 16,-3-2 1-16,-6 0 0 15,-2-2 0-15,-4 2 13 16,-2 4-13-16,0 1 0 16,0 1 1-16,0 3 59 15,0 1-56-15,-7 0 5 16,-2 0 16-16,-2 0-20 16,0 10 41-16,1 1-14 0,-2 4-13 15,3 1 35-15,0 1-51 16,4 0 11-16,4-2-12 15,1-5 18-15,0 0-20 16,4-6 0-16,9-2 5 16,7-2-6-16,-2 0 2 15,4 0-1-15,-1-13 0 16,1 0-39-16,0-1 8 16,-2 2-39-16,0 2-14 15,-8 3 70-15,-3 4-11 16,-3 3 25-16,-1 0 0 15,-2 0 0-15,1 3 0 16,-1 11 11-16,0-4-4 16,3 4 14-16,2-2-15 0,3 1-6 15,3-4 0 1,3-4-139-16,4-2-163 0</inkml:trace>
  <inkml:trace contextRef="#ctx0" brushRef="#br1" timeOffset="387435.659">18268 18282 892 0,'0'0'190'0,"0"0"-89"16,0 0 5-16,0 0-59 16,0 0-47-16,0 0-15 15,10 12-309-15</inkml:trace>
  <inkml:trace contextRef="#ctx0" brushRef="#br1" timeOffset="388751.4868">16643 17142 429 0,'0'0'285'16,"0"0"-207"-16,0 0-23 15,0 0 19-15,0 0 19 16,-83 17-43-16,58 7 5 0,-1 8-5 16,8 1-14-1,5 2 14-15,5-2-38 0,8-2-9 16,0-4 1-16,20-7-1 15,12-1-3-15,10-4 6 16,9-5-6-16,2-4-37 16,-1-6-291-16</inkml:trace>
  <inkml:trace contextRef="#ctx0" brushRef="#br1" timeOffset="389119.9526">17046 17238 865 0,'0'0'122'0,"0"0"-23"16,0 0-18 0,0 0-42-16,0 0-35 0,0 0-4 15,-3 69 14-15,3-40-10 16,0-2 4-16,0-3-8 15,0-3-44-15,8-6-150 16,5-8-195-16</inkml:trace>
  <inkml:trace contextRef="#ctx0" brushRef="#br1" timeOffset="389291.2282">17274 17397 677 0,'0'0'5'0,"0"0"45"0,0 0 48 16,-54 73-62-16,44-53-6 15,4-1-30-15,6-4-12 16,0-7-133-16,0-4-416 16</inkml:trace>
  <inkml:trace contextRef="#ctx0" brushRef="#br1" timeOffset="389728.8573">17531 17238 694 0,'0'0'130'15,"0"0"-111"-15,0 0 113 16,0 0-72-16,0 0-8 16,0 0-5-16,75 45-45 15,-67-23 29-15,-5 0-27 16,-3-2 3-16,0-4 8 0,-1 0-15 15,-12-1 0 1,-3-6 2-16,2 1 10 0,6-4-17 16,2 0 5-16,6 2-87 15,0-4 46-15,8 1-29 16,12-3-15-16,1 3 39 16,-3-2 32-16,0 1 9 15,-3 2 5-15,1-2 0 16,-3 2-6-16,-2 0 5 15,-3-1-85-15,-2 1-516 16</inkml:trace>
  <inkml:trace contextRef="#ctx0" brushRef="#br1" timeOffset="401482.425">18068 17425 777 0,'0'0'123'0,"0"0"-76"16,0 0 4-16,0 0-22 16,0 0-10-16,0 0-19 15,0 0 4-15,-63 73-9 16,53-56 5-16,2 0-30 15,5-5-117-15,3-5-138 16</inkml:trace>
  <inkml:trace contextRef="#ctx0" brushRef="#br1" timeOffset="401914.4181">18279 17238 659 0,'0'0'35'0,"0"0"-6"16,0 0-3-16,0 0 52 15,0 0-40-15,90-17-37 16,-84 23 12-16,-6 6-11 15,0 7 9-15,-5-4 64 16,-14 2-9-16,-2 0-41 16,5-5 24-16,1-3-33 15,8-1 1-15,5-4-17 16,2 1 17-16,0-1-17 0,9 4 0 16,10 0 0-1,1 1 1-15,-6 0 4 0,-1 2-5 16,-9 1 0-16,-4 2 8 15,0 0-10-15,-10 1 2 16,-7-2 0-16,-1 0 0 16,6-2 4-16,1-5-4 15,6 0 0-15,5-1-13 16,0-2-142-16,19-3-111 16</inkml:trace>
  <inkml:trace contextRef="#ctx0" brushRef="#br1" timeOffset="402084.7468">18478 17556 82 0,'0'0'728'0,"0"0"-664"16,0 0-37-16,0 0 75 16,0 0-79-16,0 0-23 15,-67 55-14-15,70-51-221 16,16-4-422-16</inkml:trace>
  <inkml:trace contextRef="#ctx0" brushRef="#br1" timeOffset="402512.8986">18745 17310 826 0,'0'0'110'0,"0"0"-4"16,0 0 14-16,0 0-100 15,0 0 10-15,0 0-25 16,-31 48 9-16,26-26 3 16,5 1-1-16,0-6-16 15,3-1 0-15,11-7 13 16,6-5-11-16,4-4-2 15,0 0 4-15,0-5-8 16,0-6 19-16,-5-5-15 0,-4 2 0 16,-6 5 4-16,-4 1 2 15,-2 5 0-15,-3 0 6 16,0 3 25-16,0 0-36 16,0 0-1-16,0 3 0 15,0 11 2-15,-2 5 1 16,-4 1-3-16,-1-1 7 15,2-1-16-15,5-1 6 16,0 2 2-16,0-8-29 16,6-2-183-16,9-6-285 15</inkml:trace>
  <inkml:trace contextRef="#ctx0" brushRef="#br1" timeOffset="402687.592">19043 17542 819 0,'0'0'161'16,"0"0"-109"-16,0 0 55 16,0 0-9-16,0 0-93 15,-82 74 3-15,82-59-8 16,0-1 0-16,5-4-132 16,14-7-253-16</inkml:trace>
  <inkml:trace contextRef="#ctx0" brushRef="#br1" timeOffset="403078.9327">19324 17313 700 0,'0'0'198'0,"0"0"-105"16,0 0-4-16,0 0-17 16,0 0-62-16,0 0-7 15,-59 0 8-15,49 15-1 16,4 1-7-16,2 0-3 16,4-2 0-16,0 6 8 0,13-8-8 15,4 5 0-15,6 0-1 16,-2-1 15-16,-5 0-16 15,-5 0 2-15,-5-1 0 16,-6-3-11-16,0 2 11 16,0-2 0-16,-8-2 2 15,-6 0 10-15,-3-1 23 16,-1-1-7-16,2-1-23 16,0-2 10-16,2 3-8 15,4-2-14-15,4-1-20 16,0-2-333-16</inkml:trace>
  <inkml:trace contextRef="#ctx0" brushRef="#br1" timeOffset="405592.4137">19673 17384 637 0,'0'0'163'0,"0"0"-89"15,0 0-64-15,0 0 59 16,0 0-1-16,0 0 4 16,1 58 10-16,2-34-12 15,-1 2-64-15,-1 1 42 16,1-6-33-16,-1-3-11 0,1-3 6 16,-1-3-10-16,2-7 0 15,2-1-6-15,5-4-81 16,3-4-175-16,4-13-499 15</inkml:trace>
  <inkml:trace contextRef="#ctx0" brushRef="#br1" timeOffset="405815.3109">19843 17413 406 0,'0'0'477'0,"0"0"-340"16,0 0-71-1,0 0 56-15,0 0-71 0,0 0-32 16,15 7-18-16,-6 9-1 16,-5-1 6-16,-1 3 10 15,-1-1-16-15,-2 0 0 16,0-1-4-16,0-6 4 16,0 1-43-16,-3-7-137 15,-6-4-178-15</inkml:trace>
  <inkml:trace contextRef="#ctx0" brushRef="#br1" timeOffset="405991.7357">19746 17498 395 0,'0'0'322'0,"0"0"-227"0,0 0 52 16,0 0 1-16,0 0-100 15,0 0-19-15,15-3-29 16,7 3 0-16,2 0-1 15,1 0-11-15,-1 0-226 16,-3 0-427-16</inkml:trace>
  <inkml:trace contextRef="#ctx0" brushRef="#br1" timeOffset="408646.9557">20125 17425 511 0,'0'0'127'16,"0"0"-81"-16,0 0 73 16,0 0 26-16,0 0-108 0,0 0-16 15,1-2 2 1,-1 9 38-16,0 5 10 0,0 5 7 16,0 0-54-16,0 2 29 15,0 1-39-15,0 4 13 16,-1-5-9-16,-5 1-1 15,3-6-15-15,0-2-2 16,1-2 1-16,2-7-15 16,0-3-67-16,8 0-85 15,12-13-154-15</inkml:trace>
  <inkml:trace contextRef="#ctx0" brushRef="#br1" timeOffset="408873.9734">20287 17464 727 0,'0'0'87'0,"0"0"-38"15,0 0 41-15,0 0-3 16,0 0-80-16,0 0-1 16,0 34 26-16,0-17-15 15,0 0 11-15,0-1-15 16,0-2-6-16,-3-3 1 15,-4 1-8-15,-1-3-13 16,-1-5-88-16,-4-4-156 16,1 0-226-16</inkml:trace>
  <inkml:trace contextRef="#ctx0" brushRef="#br1" timeOffset="409069.8828">20169 17548 346 0,'0'0'369'0,"0"0"-290"15,0 0-9-15,0 0 96 16,0 0-108-16,0 0-20 16,17-3 46-16,2 3-60 15,2 0 6-15,3 3-30 16,2-2 0-16,-1-1-5 16,0 2-29-16,-3-2-269 15,-5 0-253-15</inkml:trace>
  <inkml:trace contextRef="#ctx0" brushRef="#br1" timeOffset="409329.5471">20510 17558 687 0,'0'0'27'15,"0"0"5"-15,0 0 67 16,0 0 61-16,0 0-71 16,0 0-39-16,9 76 26 15,-9-59-41-15,0 0-29 16,-9 0 8-16,-4 2-3 0,-1-5-11 16,0 1 2-16,1-7-2 15,5-2-173-15,4-6-297 16</inkml:trace>
  <inkml:trace contextRef="#ctx0" brushRef="#br1" timeOffset="412129.4717">20935 17444 672 0,'0'0'158'16,"0"0"-63"-16,0 0 23 15,0 0-16-15,0 0-66 0,0 0-33 16,-47-7 20-16,29 10 7 16,5 6-25-16,1-2 21 15,5 3-26-15,4-3 0 16,3 1 0-16,0 3 9 15,4-3-8-15,10 2-1 16,3 0 3-16,0-1 0 16,-5 1-2-16,-5-1-1 15,-4-1 0-15,-3 1 8 16,0 1-13-16,0 5 5 16,-15-1 0-16,-2-1-1 15,0 1 4-15,1-4-3 16,4 0 3-16,3-3 10 15,4 0-13-15,4-7 0 16,1 0-17-16,3 0-57 0,18 0-168 16,5-7-244-1</inkml:trace>
  <inkml:trace contextRef="#ctx0" brushRef="#br1" timeOffset="412472.4878">21176 17500 816 0,'0'0'90'0,"0"0"-15"15,0 0 35-15,0 0-63 16,0 0-45-16,0 0-2 16,0 22 25-16,0-10 26 15,0 3 16-15,-3 4-63 16,-3-2 5-16,0 2-6 16,-2-2 2-16,5 2-5 15,-4-4 9-15,4-2-9 16,3-2-33-16,0-5-171 15,0-6-226-15</inkml:trace>
  <inkml:trace contextRef="#ctx0" brushRef="#br1" timeOffset="412732.1002">21328 17506 677 0,'0'0'170'15,"0"0"-142"-15,0 0 42 0,0 0-12 16,0 0-43-16,0 0 38 16,-4 55 36-16,-4-35-88 15,0 0 13-15,-1-2-14 16,0-1 0-16,-2-5-2 15,2-2-205-15,-1-7-87 16</inkml:trace>
  <inkml:trace contextRef="#ctx0" brushRef="#br1" timeOffset="412931.744">21179 17615 540 0,'0'0'249'16,"0"0"-191"-16,0 0 103 0,0 0-78 15,0 0-41 1,0 0-38-16,58-3 1 0,-29 3-10 16,1 0 4-16,2 0-247 15,0-3-409-15</inkml:trace>
  <inkml:trace contextRef="#ctx0" brushRef="#br1" timeOffset="413690.5834">21551 17519 796 0,'0'0'133'0,"0"0"-1"0,0 0 38 15,0 0-90-15,0 0-40 16,0 0-9-16,8-7-20 16,7 7 4-16,8 0-15 15,1 0 10-15,-3 0-14 16,0 0 4-16,-5 0-67 16,-6 0-34-16,-4 0-189 15,-6 0-151-15</inkml:trace>
  <inkml:trace contextRef="#ctx0" brushRef="#br1" timeOffset="413900.1402">21650 17524 556 0,'0'0'197'0,"0"0"-165"0,0 0 83 16,0 0 18-16,0 0-72 15,0 0 11-15,-11 71-30 16,7-51 23-16,2-1-60 15,-3 1 7-15,1-3-3 16,-1 0-2-16,1-1-3 16,4-4-4-16,0-2-21 15,0-3-92-15,6-7-270 16</inkml:trace>
  <inkml:trace contextRef="#ctx0" brushRef="#br1" timeOffset="414109.4767">21768 17671 609 0,'0'0'202'0,"0"0"-202"16,0 0 46-16,0 0 75 16,0 0-34-16,0 0-54 15,-5 81 22-15,-1-64-24 16,-4-3-25-16,-2 2-3 15,1-3-3-15,0-5-251 16,-1-4-386-16</inkml:trace>
  <inkml:trace contextRef="#ctx0" brushRef="#br1" timeOffset="415293.7719">22329 17542 360 0,'0'0'328'0,"0"0"-220"15,0 0 18-15,0 0 45 16,0 0-75-16,0 0-66 16,-28-1 24-16,10 1 1 15,-1 8-35-15,-2 4 23 0,1 5-31 16,1 1 3-1,4 3 14-15,5 3-25 0,4 3-4 16,4-1 7-16,2 0 5 16,0 0-8-16,6-3-4 15,12-6 0-15,2-4-2 16,2-5 7-16,6-8-10 16,0 0-4-16,-3 0-45 15,-6-7 30-15,-3-2-20 16,-11-1 23-16,-5 0 10 15,0 2-7-15,0 1 13 16,-8 3 4-16,-5 1-10 16,1 3-1-16,-1 0 9 15,2 0-18-15,3 0-66 16,5 0-103-16,3 0 8 16,0 0-156-16</inkml:trace>
  <inkml:trace contextRef="#ctx0" brushRef="#br1" timeOffset="416594.1829">22668 17648 186 0,'0'0'638'0,"0"0"-623"15,0 0-3-15,0 0-1 16,0 0-9-16,0 0 13 15,3 29 31-15,-3-18 11 16,0-1 30-16,0 1-19 16,0 0-35-16,0 2 19 15,0-3-33-15,0 1 0 16,0 1-2-16,-2-1-15 16,1 2 5-16,1-6-7 15,0-1 0-15,0 1-6 16,0-5-13-16,3-2-176 15,5 0-149-15</inkml:trace>
  <inkml:trace contextRef="#ctx0" brushRef="#br1" timeOffset="417072.1653">22844 17628 734 0,'0'0'188'0,"0"0"-97"15,0 0 23-15,0 0-15 16,0 0-79-16,0 0-5 0,9 3-11 15,-4 11 18 1,0-4 10-16,0 6 0 0,-3 0-26 16,2 1 6-16,-3-1-10 15,1-1 9-15,-2-1-9 16,0-3-2-16,0-2-7 16,0-1-47-16,0-5-219 15,0-3-221-15</inkml:trace>
  <inkml:trace contextRef="#ctx0" brushRef="#br1" timeOffset="417266.5952">22754 17749 809 0,'0'0'108'0,"0"0"-94"0,0 0 93 16,0 0-52-16,81-2-55 15,-51 1-3-15,-1-1 3 16,-4-2-230-16,-6-1-374 16</inkml:trace>
  <inkml:trace contextRef="#ctx0" brushRef="#br1" timeOffset="417753.2442">23175 17616 436 0,'0'0'425'16,"0"0"-349"-16,0 0 4 16,0 0 45-16,0 0-67 15,0 0-55-15,-2 0 10 16,2 12-2-16,0 5 44 16,0-2-6-16,0 2-40 15,0 2 32-15,0-2-32 16,0-1-7-16,0-4-1 15,0-1 6-15,0-4-14 16,0-3-14-16,5-4-127 0,11 0-197 16</inkml:trace>
  <inkml:trace contextRef="#ctx0" brushRef="#br1" timeOffset="417979.8758">23327 17634 455 0,'0'0'392'16,"0"0"-310"-16,0 0 83 16,0 0-47-16,0 0-79 15,0 0-33-15,2 4 8 16,-1 12-13-16,0 1 9 16,3 2-1-16,-3-1-4 0,1-2-2 15,-2 0-3-15,0-4 0 16,0-1-4-16,0-5-97 15,0-2-47-15,0-4-268 16</inkml:trace>
  <inkml:trace contextRef="#ctx0" brushRef="#br1" timeOffset="418176.4683">23201 17723 357 0,'0'0'564'0,"0"0"-506"15,0 0-33-15,0 0 105 16,0 0-82-16,0 0-20 16,43 0 26-16,-16 0-47 15,1 0 8-15,-3 0-15 16,-1 0-70-16,-4 0-167 16,-6 0-370-16</inkml:trace>
  <inkml:trace contextRef="#ctx0" brushRef="#br1" timeOffset="418496.0575">23569 17783 377 0,'0'0'432'16,"0"0"-430"-16,0 0 22 0,0 0 52 15,0 0 15 1,0 0-47-16,-30 70-12 15,17-54-19-15,1 1-4 16,-1-1-18-16,3-6-35 16,4-3-281-16</inkml:trace>
  <inkml:trace contextRef="#ctx0" brushRef="#br1" timeOffset="419099.9059">23916 17638 804 0,'0'0'89'16,"0"0"25"-16,0 0 42 15,0 0-66-15,0 0-65 16,0 0 10-16,-4-2-34 15,-5 2 5-15,-2 12 22 16,-2 1-18-16,-2 5 35 0,2 1-16 16,1 3-10-16,2-2 15 15,3-3-25-15,4-1-8 16,3-3-1-16,0 0 11 16,0-5-8-16,10-3-3 15,4-1 0-15,5-4-3 16,0 0-58-16,-2 0 14 15,-5 0-9-15,-4 0-6 16,-6 0 61-16,-2 0 1 16,0-3-24-16,0 1 19 15,-13 1-30-15,-4-2 35 16,0 3 6-16,-3 0-1 0,6 0 3 16,0 0-8-1,7 0 0-15,4 0-1 0,3 3-17 16,0-1-85-16,14-1-110 15,10-1-134-15</inkml:trace>
  <inkml:trace contextRef="#ctx0" brushRef="#br1" timeOffset="419404.3095">24171 17679 345 0,'0'0'483'0,"0"0"-338"16,0 0 10-16,0 0-21 15,0 0-63-15,0 0-55 16,3-2 24-16,-3 2-40 16,0 8 0-16,0 5 33 15,0 2-29-15,0 2 12 16,0 2-6-16,0-2-1 15,0 0 2-15,0-3-11 16,0-1 0-16,0-4-5 16,0-1-15-16,0-6-95 15,6-2-129-15,6 0-306 16</inkml:trace>
  <inkml:trace contextRef="#ctx0" brushRef="#br1" timeOffset="419621.5381">24298 17701 420 0,'0'0'449'16,"0"0"-392"-16,0 0 39 15,0 0-5-15,0 0-48 16,0 0-33-16,11 19 27 16,-8-3 17-16,-2 0-54 15,-1 3 20-15,0 1-14 16,0-1 3-16,0-5-6 15,0-3-3-15,-3-2-6 0,-3-3-150 16,-3-6-184-16,-3 0-221 16</inkml:trace>
  <inkml:trace contextRef="#ctx0" brushRef="#br1" timeOffset="419787.2428">24215 17803 662 0,'0'0'236'15,"0"0"-167"-15,0 0 78 16,0 0-65-16,0 0-48 16,0 0-23-16,53-1-2 0,-32 1-18 15,0 0 0 1,1 0-284-16,-1-5-429 0</inkml:trace>
  <inkml:trace contextRef="#ctx0" brushRef="#br1" timeOffset="420138.7023">24593 17665 355 0,'0'0'401'0,"0"0"-302"16,0 0 14-16,0 0 47 16,0 0-66-16,0 0-61 15,-5 0 26-15,12 0-29 16,6 0-9-16,5 0-13 15,2 0 9-15,1 0-15 16,-2 0-2-16,-4 0-41 16,-6 0-25-16,-3 0-161 15,-6 0-128-15</inkml:trace>
  <inkml:trace contextRef="#ctx0" brushRef="#br1" timeOffset="420385.145">24667 17670 580 0,'0'0'211'0,"0"0"-157"0,0 0 129 16,0 0-93-16,0 0-36 15,0 0 36-15,-13 45-82 16,13-27 62-16,-5 1-26 16,2 0-23-16,1 1 16 15,-1 0-34-15,2-1 18 0,-2 0-21 16,0-7 15-1,0 0-18-15,-1-2 3 0,4-3-4 16,-1-2-40-16,1-5-112 16,0 0-329-16</inkml:trace>
  <inkml:trace contextRef="#ctx0" brushRef="#br1" timeOffset="422395.4511">20224 17965 378 0,'0'0'607'0,"0"0"-576"16,0 0-20-16,0 0 55 16,0 0-48-16,-85 5 17 15,60 5-27-15,3-3 23 16,8 0 8-16,5-3-35 0,8 2 9 15,1-2-13 1,0 2 7-16,6 3-12 0,12-2 5 16,6 0 0-16,-1 3 12 15,-2-3-11-15,-7 3-1 16,-6-1 0-16,-5 1 5 16,-3 1-9-16,0 2 5 15,-3 1-1-15,-11-1 12 16,1-2-4-16,2-3 11 15,5-2-14-15,3-6 6 16,3 0-22-16,0 0 11 16,14 0-105-16,11-6-191 15,8-7-475-15</inkml:trace>
  <inkml:trace contextRef="#ctx0" brushRef="#br1" timeOffset="422660.1002">20516 17991 847 0,'0'0'107'0,"0"0"-30"15,0 0 68-15,0 0-99 0,0 0-28 16,0 0-16-16,28 0 10 15,-6 0 0-15,0 0-12 16,-3 0 1-16,-3 0-6 16,-8 0-11-16,-1 3-116 15,-4 0-47-15,-3 0-38 16,0 1-53-16</inkml:trace>
  <inkml:trace contextRef="#ctx0" brushRef="#br1" timeOffset="422904.4164">20569 18006 518 0,'0'0'183'0,"0"0"-49"15,0 0 12-15,0 0-56 16,0 0-57-16,0 0-23 0,-9 26 22 16,5-10 8-16,1 0-23 15,-3 1 46-15,3 2-32 16,1-4-28-16,2 2 22 15,0 0-25-15,0-6 3 16,0 2-3-16,0-6 7 16,0 0-14-16,11-2-10 15,2-5-138-15,5 0-248 16</inkml:trace>
  <inkml:trace contextRef="#ctx0" brushRef="#br1" timeOffset="423601.2005">20912 18081 741 0,'0'0'118'16,"0"0"-62"-16,0 0 117 0,0 0-75 15,0 0-53 1,0 0-42-16,-20 25 21 0,9-11 0 16,-1-2-23-16,0 5 12 15,0 0-13-15,3 2-8 16,2-2-8-16,-1 0-226 15,2-3-153-15</inkml:trace>
  <inkml:trace contextRef="#ctx0" brushRef="#br1" timeOffset="425636.876">21370 17981 122 0,'0'0'673'15,"0"0"-557"-15,0 0-31 16,0 0 59-16,0 0-34 15,0 0-86-15,0 0-7 16,0-2 21-16,-7 2-27 16,-7 0 23-16,-4 7 0 15,0 4-27-15,-4 6 31 0,1-1-34 16,2 5-3 0,-1-1 0-16,4 4 14 0,6 1-13 15,4-4-2 1,6 0 15-16,0-4-15 0,0-3 1 15,13-1 4-15,8-10-8 16,0 0 3-16,0-3-3 16,1 0 0-16,-6 0-47 15,-5-6 36-15,-4-1-11 16,-5 1 25-16,-2 0-3 16,0 1-8-16,0-1 11 15,-2 0-2-15,-7 5-4 16,0-3-2-16,2 4 2 15,1 0 0-15,3 0-12 0,3 0-77 16,0 4-35-16,0 0-54 16,6-1-44-16,10-3-198 15</inkml:trace>
  <inkml:trace contextRef="#ctx0" brushRef="#br1" timeOffset="425924.1494">21573 18154 674 0,'0'0'215'0,"0"0"-183"0,0 0-3 16,0 0 46-16,0 0-38 15,0 0-31-15,-8 42 39 16,-5-25-2-16,-3 0-33 16,-2 0 18-16,4 1-27 15,5-6-1-15,5 2-3 16,4-11-219-16,0-3-179 16</inkml:trace>
  <inkml:trace contextRef="#ctx0" brushRef="#br1" timeOffset="426524.41">21528 18032 142 0,'0'0'705'0,"0"0"-611"16,0 0-9-16,0 0 79 16,0 0-97-16,0 0-38 15,24-7-6-15,0 5-21 16,3 2 27-16,1 0-29 15,-1 0 0-15,-5 0-7 16,-7 0 5-16,-4 0-8 16,-5 0-87-16,-6 2-94 15,0 4-41-15,0-2-71 16</inkml:trace>
  <inkml:trace contextRef="#ctx0" brushRef="#br1" timeOffset="426812.4473">21630 18042 245 0,'0'0'433'0,"0"0"-344"16,0 0-9-16,0 0 39 15,0 0-73-15,0 0-39 16,-12 23 34-16,9-10-13 16,0 2 35-16,0-1 16 15,0 3-65-15,-2 1 57 16,-1 2-57-16,0 1 29 0,-1-2-1 15,3 1-18 1,-1-1-11-16,2 0-13 0,0-5 17 16,1 1-16-16,2-5-1 15,0-4 0-15,0-3-14 16,0 0-23-16,8-3-67 16,7 0-78-16,0-12-389 15</inkml:trace>
  <inkml:trace contextRef="#ctx0" brushRef="#br1" timeOffset="427917.8693">22056 17987 663 0,'0'0'159'15,"0"0"-136"-15,0 0 75 16,0 0 4-16,0 0-90 0,0 0 1 15,36-3-4-15,-23 3-8 16,-2 7 2-16,-2 2 7 16,-2 1-5-16,-2 0-5 15,-5 2 6-15,0 1 2 16,0 3 34-16,-6-3 1 16,-6 3-1-16,0-2-14 15,0 2-16-15,6-7-9 16,3 2 1-16,3-4 11 15,0 0-19-15,0-1 4 16,9 0 0-16,3 4-1 16,0-3 12-16,-3 0-11 15,0 2 0-15,-5 2 2 16,-1 1-10-16,-3 1 8 16,0 1 0-16,0 3-1 0,0-1-4 15,-4 3 5-15,-4 2 0 16,0-6 3-16,1 3 3 15,1-1-6-15,2-4-4 16,4-1 0-16,0-4-51 16,0-1 16-16,0 1-11 15,0-1 12-15,0-1 35 16,0 2-15-16,0 1 12 16,0 2-3-16,0 1 9 15,-5 2-3-15,-3 5 3 16,-3 1 0-16,-6 2 4 15,1 2-1-15,-6-4 18 0,0 1 24 16,-4-2-12-16,-4-2-3 16,-4-3-5-16,-2-1-13 15,1-4 1-15,-4-3-13 16,1-6-173-16,-5 0-396 16</inkml:trace>
  <inkml:trace contextRef="#ctx0" brushRef="#br1" timeOffset="429417.8264">16633 17079 370 0,'0'0'394'0,"0"0"-323"16,0 0-64-16,0 0 53 15,0 0 5-15,0 0-42 16,-89 17 24-16,63-5-29 16,2 3 28-16,8-5-5 15,5 2-28-15,4 5 30 16,4 0-43-16,3 3 0 15,0 3 32-15,0-1-22 16,6 4 8-16,4-2-1 16,2 1-11-16,0-3 14 15,-3-2-20-15,-4-2 0 16,-2-3 0-16,-3 2 10 16,0-5-10-16,0 3 7 0,0 2 3 15,-9-2 13-15,-5 1-21 16,-1-4 2-16,-1 2-4 15,3-4 9-15,3-3-9 16,7-5 0-16,3-1-2 16,0 1-1-16,0-2-56 15,0 0-41-15,5 0 21 16,0 2-71-16,1 2 65 16,-5 0 54-16,-1 3 16 15,0 1 9-15,-7 6 12 16,-4 0-2-16,-1 6 117 15,2 1-64-15,7-4 10 0,3-2-28 16,0-1-35-16,12-7 49 16,18-1-10-1,10-5-9-15,8-1-8 0,5 0-26 16,-4 0-77-16,-8-3-456 16</inkml:trace>
  <inkml:trace contextRef="#ctx0" brushRef="#br1" timeOffset="455195.9081">13366 18877 112 0,'0'0'194'15,"0"0"-181"-15,0 0 25 16,0 0-7-16,0 0 14 16,0 0 13-16,0 0 2 15,0 0-46-15,0 0 20 16,0 0-9-16,-14 0-8 15,14 0 32-15,0 0-40 16,0 0 7-16,0 0 13 16,0 0-24-16,3 0 19 15,17 0-22-15,10-8 0 16,8-1-4-16,1 2-2 16,2 1-18-16,-1 0-43 15,-1-1-63-15,-7-3-75 0</inkml:trace>
  <inkml:trace contextRef="#ctx0" brushRef="#br1" timeOffset="457972.4839">21840 18531 559 0,'0'0'84'16,"0"0"-13"-16,0 0-17 15,0 0 53-15,0 0 20 0,0 0-91 16,0 0 2-16,0 0-29 16,-9 0 3-16,9 0-12 15,0 0-10-15,0 0-22 16,12 0-55-16,4 0-86 15,1 0-91-15</inkml:trace>
  <inkml:trace contextRef="#ctx0" brushRef="#br1" timeOffset="458217.2536">22126 18526 118 0,'0'0'605'0,"0"0"-517"15,0 0-45-15,0 0 43 16,0 0 5-16,0 0-53 16,0 0-38-16,0 0-10 15,0 0 5-15,9 0 5 16,0 0-108-16,3 0-4 15,-1 0-119-15</inkml:trace>
  <inkml:trace contextRef="#ctx0" brushRef="#br1" timeOffset="458463.5691">22498 18612 437 0,'0'0'88'16,"0"0"-73"-16,0 0 3 15,0 0 35-15,0 0-18 16,0 0-21-16,29 6 20 16,-24-1-22-16,1 4-4 15,2-4-8-15,2 0-3 0,2-2-71 16,0-3-203-16</inkml:trace>
  <inkml:trace contextRef="#ctx0" brushRef="#br1" timeOffset="458661.5651">22833 18685 610 0,'0'0'94'15,"0"0"-73"-15,0 0-13 0,0 0 19 16,0 0-27 0,0 0-48-16,15 2-41 0,-1-2-171 15</inkml:trace>
  <inkml:trace contextRef="#ctx0" brushRef="#br1" timeOffset="621713.1369">5971 5037 483 0,'0'0'109'0,"0"0"-102"0,0 0 63 16,0 0-49-16,0 0 46 15,0 0-13-15,0 0-47 16,-73-3 37-16,69 3-28 15,2 0-12-15,-2 0-8 16,-1 11 10-16,2 2-6 16,2-1 0-16,1-4 5 15,0-2-5-15,17-3 13 16,11-3 13-16,12 0 37 16,10 0-51-16,3-5 5 15,2-4-17-15,-2-1 31 16,-6 5-34-16,-1-2 3 15,-9 6 0-15,-4 0-11 16,-8 1 18-16,-5 0-7 0,-10 0 0 16,-5 0-2-16,-4 0-10 15,-1 0 9-15,0 0 3 16,2 0-20-16,-2 0 42 16,0 5-22-16,1 2 0 15,1 2-112-15,2 0 43 16,2-3-145-16,0-4-214 15</inkml:trace>
  <inkml:trace contextRef="#ctx0" brushRef="#br1" timeOffset="624096.1578">21715 19006 344 0,'0'0'244'16,"0"0"-116"-16,0 0-98 16,0 0 59-16,0 0-22 15,0 0 10-15,0 0 6 16,-3-17-71-16,3 17 17 16,0 0-21-16,0 0 23 0,0 0-39 15,0 6 8 1,0 8 0-16,0 0 35 0,0-5-20 15,0-2-15-15,0-4 0 16,0 3 21-16,0-6-12 16,7 0-9-16,8 0 0 15,9 0 6-15,10 0 12 16,9-7-18-16,4-11 0 16,3-3-12-16,1-3-12 15,-3 4-106-15,0 0-141 16,-8-1-111-16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6.554"/>
    </inkml:context>
    <inkml:brush xml:id="br0">
      <inkml:brushProperty name="width" value="0.08571" units="cm"/>
      <inkml:brushProperty name="height" value="0.08571" units="cm"/>
    </inkml:brush>
  </inkml:definitions>
  <inkml:trace contextRef="#ctx0" brushRef="#br0">53 105 7430,'-18'0'-235,"9"0"1,-5-2 521,8-3-254,0 3-29,6-14 1,2 8-1,2-5 1,4 3-27,1 3 1,-3 1 0,6 4 41,1-4 0,3 4 0,1-6 18,0 1 1,1 5 0,0-4-5,-1 4 1,0 2-1,1 0-90,-1 0 0,-7 2 0,-2 4 17,-1 6 1,-5 3 0,4 2 11,-4 1 0,-8-1 0,-2 0 0,1 1-53,-1-1 1,-4-5 0,5-1 40,-3 3 1,0 1-1,-3 1 1,3-2 36,3-3 1,-5-5 0,4 4 0,1-1 8,-2 1 17,-4-6 218,3 11 56,0-13-227,3 6 1,14-8-6,5 0 0,3 0 1,3 0-11,0 0 0,-1-6 1,0 0-17,1 3 0,-1 0 0,1 3-23,-1 0 1,0 0 0,1 0-72,-1 0 1,1 0 0,-1 0-180,0 0 1,-5 0-1,-1 0 26,3 0 1,-4 0 0,-1 3-311,0 2 517,4-3 0,-11 6 0,5-8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6.996"/>
    </inkml:context>
    <inkml:brush xml:id="br0">
      <inkml:brushProperty name="width" value="0.08571" units="cm"/>
      <inkml:brushProperty name="height" value="0.08571" units="cm"/>
    </inkml:brush>
  </inkml:definitions>
  <inkml:trace contextRef="#ctx0" brushRef="#br0">1 105 6977,'17'0'57,"-5"0"1,0 0 31,1 0 1,2 0 0,5 0 0,1 0 21,2 0 1,2 0 0,-1-2 0,3-2 135,0-2-147,6 0 5,-6-1-3,7 5 0,1-8 51,0 4-186,0 4-212,0-5 364,0-1-14,-1 6-176,1-6-4,0 8 159,0-8-16,0 7-273,-1-7 246,2 8 1,-2-6 18,1 0 9,0 0-60,-8 6 1,4 0-424,-8 0 196,8 0-295,-12 0-34,7 0 586,-9 8-155,-7-6-299,-3 6 1,-7 0 414,0 3 0,-7-3 0,-3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7.760"/>
    </inkml:context>
    <inkml:brush xml:id="br0">
      <inkml:brushProperty name="width" value="0.08571" units="cm"/>
      <inkml:brushProperty name="height" value="0.08571" units="cm"/>
    </inkml:brush>
  </inkml:definitions>
  <inkml:trace contextRef="#ctx0" brushRef="#br0">0 70 6816,'12'-6'65,"-1"1"1,-5-7 0,6 6 11,1 2 0,3-4 0,1 2 0,0 3-41,1 0 0,0 2 1,-1-3-7,0-2 0,0 0 48,1 6 6,0 0-287,-1 0 248,0 0 5,1 0-261,-9 0 238,7 0 7,-14 0-1,13 8-179,-13-6 156,6 14 0,-8-13 0,0 9-120,0 0 1,0-1 40,0 1 0,-2-1 0,-4 6-39,-6 1 141,5-8-67,-9 5 37,7-5 1,-9 2 14,1-1-52,0-7 19,7 3 1,-6-1-11,5 0 11,3 0 0,-7-6 92,12 0-91,-12 0 12,13 8 91,-5-6-92,7 6-2,0-8 45,0 0-15,7 0 0,3-3 1,7 0 41,0-3-54,1 0-6,0 6 10,-1-8-4,0 7 0,1-8 160,-1 9-100,1 0-54,-9 0 1,6 0 41,-3 0-20,-4 0-20,8 0 24,-15 0-88,7 0 75,0 0-3,-6 0-124,6 0 118,-8 0-7,0 9 0,6-6-82,-1 9 0,1-6 86,-6 6-34,0-1 0,0 1 0,-2-3 1,-2 1 4,-1-1 1,-4-3 0,4 4 0,-5 0 59,1 0 1,-7-5-1,5 5 75,-5-2-120,-1-3 11,-1 3 31,1-6-27,-1 6 0,1-8 13,0 8-14,7-7 25,-6 7-22,6-8-88,-7 0 0,0 0-7,0 0 1,-1 0-482,0 0-148,1 0 700,7-8 0,5 4 0,10-7 0,5-1 0,7-5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8.447"/>
    </inkml:context>
    <inkml:brush xml:id="br0">
      <inkml:brushProperty name="width" value="0.08571" units="cm"/>
      <inkml:brushProperty name="height" value="0.08571" units="cm"/>
    </inkml:brush>
  </inkml:definitions>
  <inkml:trace contextRef="#ctx0" brushRef="#br0">227 1 7241,'-10'2'-100,"4"4"1,2-5 135,-2 5 1,2-4 0,-5 0 144,1 4-97,-5-4-113,10 13 1,-10-11 72,8 8 1,-7-6-1,4 4 1,1-1 60,-2 0-138,-4 3 102,11-2-27,-13 5 11,12-5-164,-4 0 153,7 5 2,-8-5-79,6 7 74,-5 1-9,7-9 7,0 7-78,0-7 71,0 9-6,0-1-3,0-7-36,0 5 1,0-5-18,0 8 41,7-1 1,-3-2-1,6-1-81,-2-2 44,5-9 0,-9 11 0,7-7-74,3 3 101,2 2-60,1-2 0,0-3 31,1-7-92,-1 0 94,-7 0 7,5 0-23,-5 0 19,7 0-36,1 0 39,-1 0-52,-7 0 239,5 0-196,-13 0 1,6 0 164,0-7-155,-6 5 8,5-14-5,1 14 68,-6-13-62,6 5 28,-8 0 1,0-5 0,0 3 1,0 2-1,0-1 16,0-2 1,-2-1 0,-4 2-6,-5 7 1,-5 3 0,-1 2 0,-1 0-11,1 0-4,-8 0-63,5 0 62,-5 0 5,8 7-4,-8-5-271,5 14 265,-5-14-6,8 13-467,-1-5 202,1 7 263,0-7 0,-9 13 0,-1-3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9.271"/>
    </inkml:context>
    <inkml:brush xml:id="br0">
      <inkml:brushProperty name="width" value="0.08571" units="cm"/>
      <inkml:brushProperty name="height" value="0.08571" units="cm"/>
    </inkml:brush>
  </inkml:definitions>
  <inkml:trace contextRef="#ctx0" brushRef="#br0">1 53 7133,'11'0'345,"1"0"-265,2 0 0,1 0 0,2-3 0,1 0-46,-1-3 1,1 0-1,-1 6 1,0 0-43,1 0 1,5-2 0,1-2-1,-3-2 19,-2 3 1,-2-1 0,1 0-6,-1-2 0,1 0 0,-1 6-26,0 0 0,-5 0 1,0 0-75,1 0 1,-3 0-397,1 0 100,-6 0-255,10 0 645,-13 0 0,5 0 0,-7 0 0,0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9.738"/>
    </inkml:context>
    <inkml:brush xml:id="br0">
      <inkml:brushProperty name="width" value="0.08571" units="cm"/>
      <inkml:brushProperty name="height" value="0.08571" units="cm"/>
    </inkml:brush>
  </inkml:definitions>
  <inkml:trace contextRef="#ctx0" brushRef="#br0">1 53 6064,'0'-18'690,"2"6"-367,4 1 65,-5 7-199,7-4 1,-8 16-85,0 4 0,2 3 1,2 3-42,2-1 1,0-5 0,-6-1 0,0 3 3,0 1 1,6 9 0,-1-1 0,-1 0-62,-2 2 1,-2-6 0,0 6-1,0-2-45,0 1 1,0-1 0,0-6 0,2 1-83,3-1 0,-2 1 1,3-1-1,-5 0 19,-1 1 1,0-7 0,0 1-1008,0 2 1108,0-7 0,0 1 0,0-8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0.600"/>
    </inkml:context>
    <inkml:brush xml:id="br0">
      <inkml:brushProperty name="width" value="0.08571" units="cm"/>
      <inkml:brushProperty name="height" value="0.08571" units="cm"/>
    </inkml:brush>
  </inkml:definitions>
  <inkml:trace contextRef="#ctx0" brushRef="#br0">0 105 7178,'2'9'8,"4"-3"1,-2-4 0,7-4 34,3-4-97,-6 5 89,7-7-34,-5 0 28,0 6-152,5-6 134,-5 1-14,0-3-7,5 0 0,-11-3 1,5 5 5,0-2 1,-2 7 0,-3-6 39,2 2-36,-1 5 5,-5-6 12,0 8 1,2 0 22,4 0 0,-4 2 0,4 4-1,-4 6 1,-2 3-1,0 3-2,0-1-12,0 0 12,0 1-93,0 7 1,0 0 0,0 4-151,0-6 0,2-3 1,1-3-194,3 0 90,0 1 242,-6-9-147,8 7 214,-6-14 0,6 13 0,-8-5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0.989"/>
    </inkml:context>
    <inkml:brush xml:id="br0">
      <inkml:brushProperty name="width" value="0.08571" units="cm"/>
      <inkml:brushProperty name="height" value="0.08571" units="cm"/>
    </inkml:brush>
  </inkml:definitions>
  <inkml:trace contextRef="#ctx0" brushRef="#br0">0 35 6415,'10'-2'142,"-4"-4"1,4 5-46,1-5 0,5 3 0,1 3 0,0 0 0,1 0 1,-1 0-13,1 0 1,-1 0 23,0 0-35,1 0-144,-1-7 0,1 5 74,-1-4 0,-5 4-125,-1 2 1,1 0 97,5 0 0,-5 0-137,0 0 1,-6 0 48,5 0 0,-7 2-372,2 4 483,3-4 0,-7 5 0,6-7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1.523"/>
    </inkml:context>
    <inkml:brush xml:id="br0">
      <inkml:brushProperty name="width" value="0.08571" units="cm"/>
      <inkml:brushProperty name="height" value="0.08571" units="cm"/>
    </inkml:brush>
  </inkml:definitions>
  <inkml:trace contextRef="#ctx0" brushRef="#br0">0 88 7861,'12'0'-564,"-1"0"1,-5 0 739,6 0 0,-6 0-19,6 0 0,-1-2-136,7-3 0,-7 2 0,0-3 0,4 5-47,0 1 1,4 0 0,2 0 0,5 0 99,1 0 0,-4 0-40,6 0 0,0 0-52,6 0 0,-4-2 50,3-4 56,-11 4-68,26-6 1,-20 8-8,12 0 0,-4-2 4,-3-4 1,7 5 28,-1-5-4,1-4-19,-6 8 0,-1-6 27,2 8-12,-9 0-17,6 0 1,-12-6 112,8 1-100,-8-1-4,4 6-205,-7 0 201,-1 0 2,-7 0-111,5 0 0,-11 0-310,7 0 193,-7 0-148,4 0 0,-8 8 348,0 4 0,-8-5 0,-2 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2.371"/>
    </inkml:context>
    <inkml:brush xml:id="br0">
      <inkml:brushProperty name="width" value="0.08571" units="cm"/>
      <inkml:brushProperty name="height" value="0.08571" units="cm"/>
    </inkml:brush>
  </inkml:definitions>
  <inkml:trace contextRef="#ctx0" brushRef="#br0">18 122 7499,'-9'-8'-418,"3"-3"0,4 1 627,2-2 1,8 1-60,3-6 0,-1 5 0,2 2 179,1 2-142,2 2-101,3 6-1,-1 0 59,8 0-75,-5-7 82,5 5-54,-8-6 44,1 8-39,7 0 96,-6 0-666,6 0 280,-7 8 91,-9-6 0,5 8-148,-8-4 172,7-5-177,-11 15 196,6-6 1,-10 7 0,-4 0 0,-5-1-6,-5-5 0,-1 5 0,-1-6 0,1 1-63,-1 1 153,1-8-88,0 11 8,-1-13 6,1 14 171,7-15-173,-5 7 26,13-8-24,-6 0 176,8 8-157,0-7 14,0 8 105,0-9-115,0 0 118,8 0-103,-6 0 15,13 0-12,-5 0 158,7 0-147,1 0 11,-1 0-10,0 0 59,-7 0-49,6 0 7,-7 0-86,9 0 81,-9 0-3,7 0 6,-14 0-79,13 0 66,-13 0 8,14 0-10,-14 0 36,5 7-37,1-5 42,-6 6-22,6-1-19,-8 3 63,0 0-56,0 6 0,0-15 0,0 15 1,-6-12 0,-2 5 30,-2-1-72,7 5 46,-13-10-29,14 12 1,-13-13 7,3 4 1,3 1-1,-3-1 1,-2-2 34,-1-2-35,-3-2 12,1 0-15,0 0 15,-1 0-10,1 0-24,-1 0 26,1 0 2,7 0-3,-5 0-136,5 0 133,-7 0 2,7 0-1,-5 0-399,12 0 242,-12 0 117,13-8-14,-5 7-630,7-8 682,0 9 0,0 0 0,7-7 0,3-3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7:01:21.871"/>
    </inkml:context>
    <inkml:brush xml:id="br0">
      <inkml:brushProperty name="width" value="0.05292" units="cm"/>
      <inkml:brushProperty name="height" value="0.05292" units="cm"/>
      <inkml:brushProperty name="color" value="#FF0000"/>
    </inkml:brush>
  </inkml:definitions>
  <inkml:trace contextRef="#ctx0" brushRef="#br0">1152 10604 172 0,'0'0'225'0,"0"0"-120"15,0 0 14-15,0 0-62 16,0 0 48-16,0 0-9 16,0 0-56-16,-11 0 30 15,11 0-47-15,0 0-13 16,0 0 28-16,0 0-26 0,0 0 11 15,0 0 1-15,0 0-10 16,0 0 9-16,0 0-23 16,3 0 2-16,15 0 27 15,4 0-18-15,6 0-11 16,3-5 7-16,4-2 9 16,-2 0-1-16,0 0-15 15,-3 1 0-15,-3-1-11 16,-8 1 12-16,2-2-1 15,-7 3 0-15,-4 2 17 16,-4 2-48-16,-3 1 29 16,-3 0-94-16,0 0-60 15,0 1-90-15,0 12 3 16</inkml:trace>
  <inkml:trace contextRef="#ctx0" brushRef="#br0" timeOffset="310.0064">1267 10786 422 0,'0'0'216'16,"0"0"-192"-16,0 0 0 15,0 0 99-15,0 0-70 0,0 0 11 16,4 2-19-1,14-2-20-15,4 0 53 0,-2-8-65 16,4 3 0-16,1-2 34 16,-3 0-31-16,1 2-11 15,-2-2 5-15,1 2 9 16,-7 2-17-16,0 0-2 16,-3 0 0-16,-2 0-8 15,-4-1 4-15,2 0-15 16,-4-2-46-16,-2-2-91 15,-1-3-58-15,-1-2-195 16</inkml:trace>
  <inkml:trace contextRef="#ctx0" brushRef="#br0" timeOffset="817.2821">1298 10377 522 0,'0'0'96'0,"0"0"4"16,0 0-12-16,0 0-26 16,0 0-21-16,0 0-35 15,-6-10-6-15,6 10 0 16,3 0 1-16,12 0-2 0,-2 2 1 15,2 5 0-15,0-3-6 16,-3 2 26-16,-1 2-20 16,2 1 7-16,2-1 15 15,-3 0-11-15,-3 5-11 16,1-1 0-16,-1 5 8 16,-3 3 12-16,0 1-13 15,0-1-1-15,-3 3 14 16,-2-3-8-16,1 0-12 15,1-3 0-15,0-1-7 16,-1-3 18-16,-2-4-11 16,0-1 0-16,0-1 11 15,0-2-35-15,0 0-53 16,0-1-58-16,0-1-15 0,-2-1-330 16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3.100"/>
    </inkml:context>
    <inkml:brush xml:id="br0">
      <inkml:brushProperty name="width" value="0.08571" units="cm"/>
      <inkml:brushProperty name="height" value="0.08571" units="cm"/>
    </inkml:brush>
  </inkml:definitions>
  <inkml:trace contextRef="#ctx0" brushRef="#br0">261 17 7666,'0'-9'-487,"-2"1"191,-4 8 188,4 0 163,-6 0 94,0 0-50,6 0 0,-11 2 0,5 2 45,-2 2 0,4-1 0,-3-2-24,1 3 0,-4-3-29,0 9 0,-1 0-128,1 5-58,-3 0 149,13-7 1,-12 6 51,8-5-35,-7 5-49,11 1-216,-6 0-16,8 0 229,-8 1-103,6 0 98,-5-1-14,7 0 3,0-7 1,0 6-18,0-5 17,0 5-3,0-7 1,0 6 9,0-3-8,7-4-10,-5 8 10,6-7 0,0 1-2,-6 5-28,13-13 29,-5 6 1,0-1-196,5-4 189,-5 4-2,7-7 2,0 0-54,0 8 50,-7-6 0,5 5-24,-3-7 44,3 0-38,3 0 5,-9 0 55,7-7-51,-14 5-5,13-6 34,-13 1 0,12 3 43,-8-8 0,1 1 1,-3-7-20,2 0 0,0 7 0,-6-1-2,0-1 1,-8-2 6,-4-3 0,-3 3 0,-3 3-20,1 6 0,0 4 0,-1 2 1,1 0-49,-1 0 0,-1 0 1,-1 2-1,-3 2-71,1 2 1,3 5-1,1-3-114,1 2 1,2 2 0,1 3 0,5-2 212,0-1 0,-4-8 0,3 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5.197"/>
    </inkml:context>
    <inkml:brush xml:id="br0">
      <inkml:brushProperty name="width" value="0.08571" units="cm"/>
      <inkml:brushProperty name="height" value="0.08571" units="cm"/>
    </inkml:brush>
  </inkml:definitions>
  <inkml:trace contextRef="#ctx0" brushRef="#br0">1 470 7077,'9'-7'61,"-1"5"1,0-6-79,4 8 1,-3 0 0,3 0 44,1 0 1,-3 0 31,1 0 1,1 0-9,6 0-24,-9 0 0,7 0-14,-5 0 1,-1 0-39,1 0 0,1 0 53,6 0-4,-9 0-23,7 0 20,-14 0-27,13 0 19,-5 0-175,0 8 0,5-6 1,-3 4-88,3-5 0,-3-1-9,-1 0-69,-7 8 326,12-6 0,-14 8 0,3-4 0,-3-5 0,-2 8 0</inkml:trace>
  <inkml:trace contextRef="#ctx0" brushRef="#br0" timeOffset="396">105 627 6581,'10'0'445,"0"2"-400,-5 4 0,5-4 30,7 4 1,1-5 0,-1-1-89,1 0 0,-1 0 0,0 0 5,1 0 1,-1 0-1,1 0-391,-1 0 0,-5 0 399,-1 0 0,-7 9 0,4 0 0</inkml:trace>
  <inkml:trace contextRef="#ctx0" brushRef="#br0" timeOffset="1245">1080 0 6704,'0'10'270,"2"3"1,2-4 0,2 0-122,-3 5 0,0-4 0,-3 1-144,0 2 1,1 3 0,3 1-14,2 1 0,0-1 0,-5-1 0,4-3-78,0-1 1,1-7-1,-6 7-164,0 2 1,0-4 25,0 1 0,0-5 0,2 4-354,4-3 578,-4-1 0,5-6 0,2 0 0,0 0 0</inkml:trace>
  <inkml:trace contextRef="#ctx0" brushRef="#br0" timeOffset="1858">1498 53 6821,'-18'0'350,"7"0"-257,-1 0 1,2 2-11,-1 3-22,-5-3 0,12 8 0,-5-4 1,1 5 0,2-1 1,5 1-66,-5 4 1,3 0 0,-2 2 22,3 1 1,4-7 0,2 1 13,2 2 1,7 1 2,-1 2 0,3 1 0,3-3-10,-1-3 0,-5-5 0,-1-4 0,3 0-40,1 3 1,3 0-1,-1-6 6,0 0 1,1 0 0,-1 0 19,1 0 1,-1 0 0,-1-2 0,-3-2-3,-2-2 1,-5-6 0,4 5 0,-2-3 19,-5-3 1,2 3 0,-1-1-1,1-3-10,-1-2 1,-2-1 0,-2 0-10,0-1 0,0 1 1,-2 2-1,-2 0-23,-1 4-1,-9 1 1,2-1 0,-3 5-59,-3 4 0,1 2 0,0 0 1,-1 0-69,1 0 1,-6 0 0,0 0 0,-1 2-152,-1 4 1,5 2 0,-3 5 0,4-2 288,1 4 0,1 0 0,0 2 0,0 1 0</inkml:trace>
  <inkml:trace contextRef="#ctx0" brushRef="#br0" timeOffset="2608">837 680 7492,'17'-3'87,"0"-3"1,0 5-1,1-5 1,0 4-1,-1 2-45,0 0 1,3 0 0,1 0 0,4-2-13,2-4 1,-4 5 0,6-5 0,2 3 36,2 3 1,2-6 0,-1 1-36,2 1 1,0-4 0,3 3-1,2-1 1,-3 0 16,-1 0 1,3 1 0,-1 5 0,-4 0-12,-4 0 1,-8 0 0,5 0-1,-4 0-24,-3 0 0,-1 0 1,-3 0-1,1 0-85,-1 0 1,-5 0-1,1 0-22,7 0-439,-11 0 227,15 0 0,-17 1-60,5 5 1,-4-2 0,-10 6 167,-4-3 0,-4 5 0,-7-7 197,-1 0 0,1 5 0,-8-9 0,-2 15 0,-8-6 0</inkml:trace>
  <inkml:trace contextRef="#ctx0" brushRef="#br0" timeOffset="3425">1098 958 8127,'-10'0'-768,"2"0"1,10-6 918,4 0 1,4-2-54,7 2 0,0 5 1,-1-7 85,-5 0 0,5 7 1,-5-5-81,5 3 1,1 3 0,0 0 0,1 0 8,0 0 0,-7 0 0,1 0-337,1 0 1,2 0 44,3 0 0,-8 3 22,-5 3 0,-2 3 70,-3 9 0,-3-1 1,-2 0 49,-7 0 0,-4-5 1,-1 0 51,0 1 1,0-5 0,-1 0 0,0-2-34,1-1 1,2 3-1,1-4 115,3 2-58,-1-1 7,3-5 1,3 0 0,12 0-3,5 0 1,5 0 0,1 0 0,-1-1 40,-5-5 1,5 4 0,-5-4-29,5 4 0,-5 2-59,1 0 0,-7 0 0,5 2-20,-2 4 1,0-4 0,-5 5-20,3 2 43,0-8-5,2 7 1,-6 0-1,3 3-12,-2 5 15,-3-6 24,0 5 1,-6-11 0,0 7 1,-6-5 0,5 4 0,-3 0 10,-3 0 1,-1-5 0,1 5 63,1-2-85,0-3 263,-6-5-256,1 8 0,6-6 14,-1 4 0,1-4 0,-7-2 0,0 0 38,1 0 0,-2 0-152,-5 0 120,6 0 23,-8 0-145,9 0 1,0 0-131,-1 0 1,6-6 96,1 0-53,7 0-444,-4 6-111,1 0 377,4 0 0,-3-1 344,12-5 0,-2 3 0,8-2 0,8-5 0,7 1 0</inkml:trace>
  <inkml:trace contextRef="#ctx0" brushRef="#br0" timeOffset="4284">1741 871 7386,'0'-10'49,"0"3"1,-1 7 4,-5 0 1,-4 0 52,-7 0 1,5 0 0,0 1-33,-1 5 1,3-4 0,0 6 29,3-1 1,-7-3-72,2 8 0,-3-1 0,0 7-33,3 0 1,3-7 0,5 1-6,-2 1 1,-2 2 0,4 3 20,-1 0 1,-1-7-1,6 1-19,0 1 1,0 2-1,0 3 49,0 0 0,0-1 7,0 0 1,0 0 0,2-1-1,2-2-28,1-2 0,3-7 0,-3 7-12,7 1 0,-2-5 0,1 0-114,3 0 130,-6-7-9,7 7-231,-5-8 102,0 0 1,5 0-118,-3 0 204,3 0 0,3 0-64,-1 0 1,-5 0 0,-1 0 0,5-2 28,5-4 1,-8 2 0,5-5 88,-3 1 1,-5-3-1,0 3-49,-3-2 1,1 5 0,-4-7 67,2-2 1,0-2 0,-6-1-15,0 0 1,0 6-1,0-1-5,0-2 1,0 4 0,0-1-25,0-2 1,-8 4 0,-4 4-32,-3 3 1,-3 2-1,1 0 1,0 0 10,-1 0 1,1 0 0,-1 0 40,1 0 1,6 0-1,-1 0 43,-2 0 1,-1 0 0,-3 2-148,1 3 1,0 5 0,1 7-462,5 1 386,-5-8 1,14 5-1,-6-3-8,1 3 33,4-5 1,-4 6 123,7-5 0,-8 5 0,-1 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15.072"/>
    </inkml:context>
    <inkml:brush xml:id="br0">
      <inkml:brushProperty name="width" value="0.08571" units="cm"/>
      <inkml:brushProperty name="height" value="0.08571" units="cm"/>
    </inkml:brush>
  </inkml:definitions>
  <inkml:trace contextRef="#ctx0" brushRef="#br0">18 54 6520,'0'-10'-224,"0"2"0,-2 8 74,-4 0 37,4 0 163,-6 0 117,8 0 390,0 0-369,0-8 0,0 4 232,0-8 40,0 9-133,0-5-108,0 8 84,0 0-139,8 0 1,-6 8-153,4 4 0,-4-3 1,-2 3 40,0 1 0,2 1 1,1-1-1,3-1-118,-2 2 0,-2 1 0,-2 3 1,2-1 35,4 0 1,-4 0 0,3 1 0,0 0-26,0-1 1,-3 0 0,4 0-1,-4 1-6,-2 0 1,0-1 0,0 0-28,0 0 0,0 1 45,0 0 0,-6-1-13,1 0 21,-1 0 45,6-7 0,0-4-29,0-12 1,0 2 13,0-7 0,0-1-7,0-5 0,2 0 4,3-1 1,-1 3-1,6 1-1,-2 2 0,5 7 1,-1-7 1,-3 8 0,3-2 0,0 2-6,-3-2 0,7 5 82,-5-5 0,5 4 1,1 2-23,1 0 1,-1 0-12,1 0 0,-1 0 0,-2 2 0,-1 2-23,-2 2 1,-6 7-19,5-1 1,-7 3 0,2 2-5,-4 1 1,-2-6 0,0 0 47,0 1 0,-8 2 34,-4 2 0,-3-1 0,0-2-3,3-2 0,-4-9 1,5 5 7,-5-1 0,-1-4 1,-1 3-1,1-5-78,-1-1 1,1 0 0,0 0-13,-1 0 1,1 0-1,-1 0-95,1 0 0,6-5 1,1-3-87,2-2 0,2 5 0,6-7-381,0-2 1,2 4-1,4-1 573,6-2 0,3-3 0,2-1 0</inkml:trace>
  <inkml:trace contextRef="#ctx0" brushRef="#br0" timeOffset="569">522 123 7920,'17'0'-1086,"0"0"1215,1 0 0,-1 0 1,1 0-4,-1 0 1,0 2-1,1 2-90,0 2 1,-3 1 0,-2-3 0,-1 2 47,2-2 0,1 5 0,3 1-41,-1 0 0,-6 6 0,-1-5 1,0 2-5,-1-1 1,-3 3 0,4-3 0,-2 3-55,-5 3 0,0 0 1,-3-1-1,0 0-3,0 0 0,0 1 0,0 0 1,0-1 0,0 0 1,-3 0-1,0 1 47,-3 0 0,-2-1 0,4 0 1,-4-1 34,-2-5 0,5 5 0,-7-5 0,1 5-34,1 1 0,-6-5 0,7-1 0,-3 3 7,0 2 0,1-5 0,-6-1 0,0-1 90,-1 1 0,0-4 0,1 4-100,0-3 0,-1 5 0,1-6-33,-1-3 1,3 2-1,1-1-703,3 1 0,-1 1 708,-5-6 0,-1 0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5.795"/>
    </inkml:context>
    <inkml:brush xml:id="br0">
      <inkml:brushProperty name="width" value="0.08571" units="cm"/>
      <inkml:brushProperty name="height" value="0.08571" units="cm"/>
    </inkml:brush>
  </inkml:definitions>
  <inkml:trace contextRef="#ctx0" brushRef="#br0">332 1 7771,'-18'0'-179,"3"2"0,1 2 1,2 1 114,-1 0 1,3-1 0,-1-1 165,-3 3 0,-1 8 0,-3-4 19,1-1 0,5 6 0,1-3-44,-3 3 0,1 3 0,-1 1 0,2 3-2,-1 1 1,3 2-1,0-4 1,1 2-28,-1-1 1,1 3 0,-3 0 0,6 0-9,4 0 0,-4 5 1,0-8-1,3 0-11,1-3 1,2 5-1,0-1 1,2-2 11,4-2 0,-5-1 0,7-1 0,0 0-16,4 1 0,-3-1 0,3-2 1,1-1-23,3-2 0,-5-2 0,1 1 0,3-3-66,7 0 1,-3-7 0,4 5 0,-3-2-116,-3 2 1,6-4 0,0 3 48,-1-2 0,-3-3 129,-1 0 0,-1-8 0,0-2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4.469"/>
    </inkml:context>
    <inkml:brush xml:id="br0">
      <inkml:brushProperty name="width" value="0.08571" units="cm"/>
      <inkml:brushProperty name="height" value="0.08571" units="cm"/>
    </inkml:brush>
  </inkml:definitions>
  <inkml:trace contextRef="#ctx0" brushRef="#br0">1 36 9186,'0'12'299,"0"-1"-145,0 2 0,0 3-168,0 1 1,0 1 0,0-1 9,0 1 1,2-1-1,1 0 1,3 1-9,-2-1 0,-2 6 0,-2 0 0,0-1-19,0-3 0,6-1 0,0-1 28,-3 0 1,0 1 0,-1-3 0,2-1-135,2-3 1,-1-5 0,-5 6-97,0 2 1,0-5-139,0 3 0,0-6-1032,0 5 1403,0-7 0,8 4 0,1-8 0</inkml:trace>
  <inkml:trace contextRef="#ctx0" brushRef="#br0" timeOffset="644">53 53 6738,'8'-10'182,"-6"1"1,5 5-32,1-2 1,2 0-73,7 6 0,1-2 0,-1-2-79,0-2 0,1 1 0,-1 5 0,1 0 10,-1 0 1,1 0-1,-1 0-27,0 0 0,1 0 1,-3 2-1,-1 1-22,-3 3 1,-5 2 0,4-2 30,-3 6 0,5-2 0,-6 1 7,-2 2 0,-2 3 1,-2 1-18,0 1 1,-2-1 0,-2 1-13,-2-1 0,-6 0 1,5-1-23,-3-5 0,4 3 62,-5-8 1,-1 5-1,-5-5 5,-1-2 1,3 0 0,1 0 0,3 1 2,-3-1 1,5-2-1,-3-2 3,-2 0 0,4 0-182,-1 0-570,-1 0 209,3 0 522,1 0 0,8-7 0,0-3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7.150"/>
    </inkml:context>
    <inkml:brush xml:id="br0">
      <inkml:brushProperty name="width" value="0.08571" units="cm"/>
      <inkml:brushProperty name="height" value="0.08571" units="cm"/>
    </inkml:brush>
  </inkml:definitions>
  <inkml:trace contextRef="#ctx0" brushRef="#br0">174 53 7745,'10'-8'-1105,"0"0"1182,-4-3 0,-5 1 39,5 4 0,-6 4-42,-6-4 0,2 4-85,-7 2 0,-1 0 1,-5 2 38,0 4 0,5-4 1,0 4-1,1-2-13,1 2 0,-5-4 1,5 5-1,-1-1 29,-1 0 1,6 6-1,-3-5 1,0 3 0,-2-4 44,5 5-178,0 1 1,12-1-1,2-1 81,1-2 1,3-2 0,6-6-1,-1 0 1,0 0-1,1 0 1,-1 0 9,1 0 0,-7 0 0,1 0 1,1 0 1,3 0 0,1 6 0,1 0-4,-1-3 1,0-1 0,1 0-1,-1 2-28,1 2 0,-7 0 1,1-5-1,1 5 1,1-2-1,-1 6 18,-1-3 0,-8 7 26,1-2 1,-2-2 5,-3 1 0,-6 1 0,-2 3 1,-2-2 2,-3-1 1,3-6 0,-1 3 0,-3 1 2,-1 0 0,-3-4 0,1 4 21,-1-3 0,1 5 0,0-7 0,-1-1 90,1-2 0,-1-2-51,1 0 1,0 0-59,-1 0 0,3-2 1,1-2 22,3-1 0,6-3-363,0 3 1,3 0-553,2-6 472,-8 7 0,6-6 390,-4 4 0,12 5 0,4-7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7.937"/>
    </inkml:context>
    <inkml:brush xml:id="br0">
      <inkml:brushProperty name="width" value="0.08571" units="cm"/>
      <inkml:brushProperty name="height" value="0.08571" units="cm"/>
    </inkml:brush>
  </inkml:definitions>
  <inkml:trace contextRef="#ctx0" brushRef="#br0">70 1 6720,'-11'0'253,"1"2"-162,3 4 0,1-3 1,3 7 60,-2-2 0,3 5-64,-4-1 0,2 2 0,0-1-36,-2-2 0,1 1 0,5 6-63,0-1 0,0-5 0,0-1 0,0 3 0,5-5 1,4 1-20,0-2 0,3 4 1,3-5 29,-3 3 0,3-6 0,-3 2-7,3-4 1,3-2-1,-1 0-29,0 0 1,1 0 0,-1 0-22,1 0 1,-1-6-1,1-2 1,-1 0 38,0 1 0,-1-7 0,-2 4 0,-3-1 19,2-1 0,1 1 0,-1-7 33,-1 1 0,-8 5 0,2 0 1,-2 1 52,1 1 1,-3-5-14,4 3 0,-4 3 367,-2-3-330,-8 8-60,6-4 1,-7 8 24,3 0 1,4 2-35,-3 4 0,0-2 1,1 8-1,-2 1-22,3 3 1,1 1 0,2 0-107,0 1 0,0-1 0,0 1 1,2-3-109,4-3 0,-4 3 1,5-3-142,1 3 1,-4-3 0,8-2 334,1-3 0,3-1 0,1-6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8.771"/>
    </inkml:context>
    <inkml:brush xml:id="br0">
      <inkml:brushProperty name="width" value="0.08571" units="cm"/>
      <inkml:brushProperty name="height" value="0.08571" units="cm"/>
    </inkml:brush>
  </inkml:definitions>
  <inkml:trace contextRef="#ctx0" brushRef="#br0">1 105 7945,'8'-10'-484,"-6"2"1,8 3 518,-5-1 1,5 0 89,8 6 0,-1 0 32,0 0 1,-6 2-80,1 3 0,-6 4 0,4 4-61,-2-2 1,-1 1-1,-3 6-31,2-1 1,0 0-1,-6 1-39,0-1 1,0-5 42,0 0 52,0-1 0,-2-1 102,-4-4 0,4-6-130,-4-6 0,5-4 0,1-7 5,0-1 0,0 6 0,0 1 1,1-2-142,5-3 0,-2-1 0,6-1 0,-1 3 94,1 3 0,0-3 0,3 5 0,-1-1 47,1-1 0,1 6 1,-1-3-1,-1 0 36,2 6 0,1-5 0,3 2 0,-1 2-32,0 2 1,0 2-1,1 0 1,0 0-20,-1 0 0,0 0 0,0 2 0,1 4-1,0 6 0,-7-3 0,1 3-23,1 1 0,1 3 1,-3 1-34,-5 1 1,-4-1-1,-2 1 20,0-1 1,0-5 0,0-1 18,0 3 1,-6-5 2,0 3 0,-7-8-78,2 1 1,2-2 1,2-6 14,7-2 1,0 1 0,0-8 66,0-1 1,0 3 0,2 0 0,2 1-9,1-1 1,3 5 0,-4-7 25,2-2 0,8 4 0,-3-1 4,5-2 0,1 3 1,0 0 0,0 3 0,1-5 0,0 4 15,-1-2 0,0 7 0,0-3 24,1 3 0,0 3 0,-1 0 1,0 0 0,1 0 1,-1 3 1,1 3 0,-1-5 0,0 7 24,1 0 0,-1 2 1,-2 7-47,-3 0 0,-2-1 0,-6-3 0,2-1-13,-2 2 1,-3 1 0,-1 2 0,0 1-196,0-1 1,-7-5-1,-3 0 1,-1 1 170,-1 2 0,0 3 0,-5-1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9.787"/>
    </inkml:context>
    <inkml:brush xml:id="br0">
      <inkml:brushProperty name="width" value="0.08571" units="cm"/>
      <inkml:brushProperty name="height" value="0.08571" units="cm"/>
    </inkml:brush>
  </inkml:definitions>
  <inkml:trace contextRef="#ctx0" brushRef="#br0">402 36 6831,'9'-10'976,"-1"0"-375,-8 5-131,0 3-387,0-6 0,-2 8 1,-4 0-1,-6 0 0,3 0 0,-3 2-56,-1 4 1,-3-4-1,-1 5 1,0-1-29,-1 0 0,0 6 1,1-5-1,-2 1-48,-5 0 1,6 3-1,-6-3 1,5 1-52,2 5 0,-7-4 0,1-1 0,4 1 7,5 0 0,-2-4 27,5 5 71,-5 1 17,7 5 1,1-5-52,8 0 1,0-6-15,0 5 1,2-7 20,4 2 1,-3 1 57,9-1 0,0 0 0,6-6 38,-1 0 0,-6 6 0,1-1-66,2-1 0,1-2 0,3-2 0,-1 0 6,0 0 1,0 6 0,3 0 0,1-2-76,2-2 1,3-2-1,-3 0 1,4 0 71,0 0 1,0 0-1,-6 0 1,2 0 38,-1 0 0,3 0 0,-2 0 0,-1 0 48,-4 0 1,0 0 0,0 0-34,-1 0 1,-5 0-54,-1 0 1,-5 0-1,4 2-532,-3 4-302,-1-5-543,-6 7 1365,0-8 0,8 0 0,2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50.591"/>
    </inkml:context>
    <inkml:brush xml:id="br0">
      <inkml:brushProperty name="width" value="0.08571" units="cm"/>
      <inkml:brushProperty name="height" value="0.08571" units="cm"/>
    </inkml:brush>
  </inkml:definitions>
  <inkml:trace contextRef="#ctx0" brushRef="#br0">210 1 7167,'-12'0'-205,"3"2"0,-1 2 248,0 1 0,4 4 0,-5-6 0,-1 5 42,2 2 1,-3-4-1,5 5 21,-2 2 0,-1 3 1,-5 1-17,5 1 0,-5 0 1,4-1-39,-3 0 0,6 0 1,3 1-1,4 0-46,2-1 0,0-6 0,0 1 0,0 2 34,0 1 1,0 3-1,0-1-1,0 0 0,0-5 1,2-1 0,4 3 1,-3-1 0,9 1-30,2-2 0,1-2 0,2 1-71,1-5 0,-1 1 1,3-1 56,3-2 0,2-2 0,4-2 1,-6 0-76,-4 0 1,1-2 0,1-2 72,3-2 1,-1-5 0,-8 3 0,-2 0 76,-1 1 1,-6-5 0,3 4-4,0-1 0,-4-3 0,-5-6-6,0 1 1,0 6 0,0-1-24,0-2 0,-2 7 1,-1-1-1,-6 2 30,0 0 1,-3 0 0,-5 6-62,0 0 1,5 0 0,1 0 0,-3 0-12,-2 0 0,-1 0 1,-1 0-1,-1 3 14,-4 3 1,4-3 0,-5 7-1,5 0-51,2-1 0,-1-3 0,1 6 1,-1 1-169,1 2 0,6-3 1,1 0-1,0 0-443,0-3 1,7 6 649,-3-3 0,4-4 0,10 8 0,1-7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36:50.089"/>
    </inkml:context>
    <inkml:brush xml:id="br0">
      <inkml:brushProperty name="width" value="0.05292" units="cm"/>
      <inkml:brushProperty name="height" value="0.05292" units="cm"/>
      <inkml:brushProperty name="color" value="#002060"/>
    </inkml:brush>
  </inkml:definitions>
  <inkml:trace contextRef="#ctx0" brushRef="#br0">4594 7850 332 0,'0'0'10'0,"0"0"-10"0,0 0 41 16,0 0 38-16,0 0-26 15,0 0-9-15,0 0 5 16,0 0-42-16,6 14 37 16,2-10 23-16,5 0-54 15,4 3 49-15,3-1-51 16,4 3 1-16,6-3 18 15,4 1-11-15,4 1-14 16,1-3-5-16,5 0 18 16,3 1-7-16,6-1-7 15,8-1-4-15,7-1 0 16,3-1 14-16,3-2-14 16,-4 0 0-16,5 0 15 15,-3 0-13-15,1 0-2 0,-4 0 0 16,-2 0-5-1,-6 0 22-15,2 0-17 0,-7 0 0 16,-1 4 7-16,-1-4-8 16,-6 3 1-16,-5-2 0 15,-6 3-8-15,-4 0 19 16,-6 0-11-16,0 1 0 16,-3-1 3-16,-5-1-12 15,-1-1 16-15,-6 0-7 16,-3-1 0-16,-2 0 3 15,-2 2-3-15,-2-3 0 16,3 0 8-16,0 3-24 16,4-3 16-16,1 0-126 15,-2 0-93-15</inkml:trace>
  <inkml:trace contextRef="#ctx0" brushRef="#br0" timeOffset="9672.1819">9777 9189 344 0,'0'0'167'0,"0"0"-157"0,0 0 24 15,0 0-34-15,0 0 8 16,0 0 35-16,0 0 0 15,57 0 22-15,-28-1 24 16,7-3-88-16,7-3 42 16,7 4-43-16,8-2 1 15,5 1-1-15,7 1 16 16,-4 3-16-16,-6 0 0 16,-8 0 8-16,-4 0-15 15,-10 0 7-15,-7 0 0 0,-9 0-23 16,-10 0 21-16,-8 0-5 15,-4 0-4 1,-5 0-25-16,-18 0 18 0,-12 0 10 16,-9 0-11-16,-4 0 3 15,-4 0 32-15,-5 3-7 16,5 1-9-16,2-1 18 16,6 1-5-16,5-1-13 15,11 2 0-15,5-3 43 16,13 0-38-16,5 0 28 15,5-2-33-15,0 0 18 16,0 1-24-16,8-1 12 16,20 0-4-16,21 0 96 15,18 0-91-15,15 0 19 16,12 0-26-16,8-3 22 0,8-4-53 16,4-6-80-16,-1-11-332 15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51.325"/>
    </inkml:context>
    <inkml:brush xml:id="br0">
      <inkml:brushProperty name="width" value="0.08571" units="cm"/>
      <inkml:brushProperty name="height" value="0.08571" units="cm"/>
    </inkml:brush>
  </inkml:definitions>
  <inkml:trace contextRef="#ctx0" brushRef="#br0">0 0 7902,'12'0'-389,"-1"0"257,3 0 0,-4 0 0,2 0 0,1 0 0,3 2 222,1 4 0,0-4 0,1 4 1,-1-2-28,1 2 1,-1-5-1,0 7 4,1 0 0,5-1 1,0 7-1,-2-4-13,-1-2 0,-3-1 1,1-1-1,-1 4-14,0-1 1,1 5 0,-1-6 0,1 2-1,-1 3 0,0 1 0,1-1 1,0-2-36,-1 3 0,0-4 1,-1 2-1,-3 1 20,-1 2 1,-9 3 0,6-3 0,-4-1-74,1-2 0,0-1 0,-5 6 1,4 3 19,0 3 1,1-4 0,-6 5 0,0-5 2,0-2 0,0 1 0,0-1 1,0 1 50,0-1 1,-7 0-1,-3 1-3,0-1 1,-3 1-1,5-1 1,0 0-1,0 1 1,-5-3 0,3-1 0,-2-3 4,1 3 0,1 1 0,-3 3 5,1-1 1,0-1-1,-3-3 1,1-1 10,3 2 1,1-5 0,-3 0 0,1 0-2,-2-6 1,5 5-1,-3 0 10,-1 1 0,3-4 0,0 2 0,0-1-35,1-1 0,3 1-644,-6-6 0,7 6-382,-7 0 1008,8 0 0,-3-6 0,7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00.763"/>
    </inkml:context>
    <inkml:brush xml:id="br0">
      <inkml:brushProperty name="width" value="0.08571" units="cm"/>
      <inkml:brushProperty name="height" value="0.08571" units="cm"/>
    </inkml:brush>
  </inkml:definitions>
  <inkml:trace contextRef="#ctx0" brushRef="#br0">1 228 7284,'10'17'515,"-3"2"-426,-7 5 1,6-6 0,0 6 0,-2-3 0,-2 0-38,-2 3 0,6 5 0,0-4 1,-3 0-145,-1 0 0,-2 4 0,0-4-17,0 3 0,0-7 0,0 2 0,0-4 1,0-1-82,0-1 1,0-5-1,0-1 1,-2 1-656,-4-3 845,5-1 0,-15-8 0,6 0 0</inkml:trace>
  <inkml:trace contextRef="#ctx0" brushRef="#br0" timeOffset="475">36 279 6023,'0'-17'73,"2"6"0,2-1 53,2-2 1,1 7-1,-3-1 1,4 2 47,1 0 0,-3-1 0,6 3-25,2-2 1,-1-2 0,2 4-54,3-1 1,1-3-1,10 4 1,-6-2-52,-3 2 0,-1 3 1,2 1-1,3 0 7,-3 0 1,-2 0-1,-2 0-152,1 0 1,0 1 0,-3 5 28,-3 5 0,1 5 1,-7 1-1,-2 1 40,-3 0 1,-1-1 0,-1-1 0,-3-3 1,-2-2 0,-7 1 0,1 6 0,-3-3 31,-3-3 1,-1 1-1,-3-5 1,-1-1 3,2 1 1,-6 4-1,0-4 1,0-1-14,4 1 1,-3 0 0,3-4 0,2 1-192,1 0 0,9-2-632,-1 3 830,1-4 0,1-2 0,2-10 0</inkml:trace>
  <inkml:trace contextRef="#ctx0" brushRef="#br0" timeOffset="942">1150 1 7493,'-18'0'-987,"1"2"1110,0 4 0,-1-3 0,1 7 0,-1 0-38,1 0 0,0-4 0,-1 5 0,1 2-31,-1 3 0,1-5 1,0 1-1,-1 2 67,1 2 1,-1 1-1,1 0 1,0 3 17,-1 3 0,6-4 0,1 6-89,-2 1 0,4-8 0,2 8 0,1-3 1,1 2 3,0 2 1,4-4 0,1 5-1,0-1-154,0 0 1,0-6 0,1 2-1,5-3-81,6-3 1,-2 0-1,1-1 1,5-5-157,5-5 0,-2-2 0,6 0 1,-2 2 336,1-3 0,15-8 0,-3-5 0</inkml:trace>
  <inkml:trace contextRef="#ctx0" brushRef="#br0" timeOffset="1618">1341 158 6359,'0'10'938,"0"-1"-757,0-3 1,0-2-78,0 7 0,0 1-216,0 6 0,0-1 128,0 0 0,0-5 15,0-1 1,0-5 65,0 6-74,0-9 1,3 6 0,2-9 1,5 0-1,7 0-29,1 0 1,-7 0-1,1 0 1,2-3-8,1-3 1,2 5-1,1-5 8,-1 4 1,-6 2 0,1 0 13,2 0 0,1 0 23,3 0 0,-1 6 0,0 0 2,1-3 1,-6 1 0,-1 0-36,2 2 0,-3 6 0,0-5 13,-3 3 0,5-4-72,-6 5 0,0 1 45,-6 6 1,0-7 0,-2 1 42,-4 1 1,-4-3 0,-7 0 0,0-1 46,0 1 1,1-4-1,0 3-33,-1-1 1,3 0 0,-9-4 0,4 1-19,1 0 1,7-4-1,-1-1-55,-1 0 0,-3 0 1,-1 0-203,-1 0 1,7 2 0,-1 2-292,-1 2 1,-3-1-253,-1-5 775,-1 0 0,1 0 0,0 0 0</inkml:trace>
  <inkml:trace contextRef="#ctx0" brushRef="#br0" timeOffset="2136">1411 158 7909,'-10'0'-757,"3"0"1,5 0 1036,-4 0 49,4 0 11,-6 0 2,8 0-231,0 0 1,8 0-1,3 0-50,5 0 0,1 0 0,1 0-2,-1 0 1,1 0 0,-1 0-1,0 0-78,1 0 0,-1-6 0,1 0 0,-1 2-53,0 3 0,1 1 0,0 0 32,-1 0 1,0 0-132,0 0 1,1 0-141,0 0 0,-7 0-314,1 0-71,-8 0 696,3 0 0,-7 0 0,0 0 0</inkml:trace>
  <inkml:trace contextRef="#ctx0" brushRef="#br0" timeOffset="2565">2020 18 7826,'17'0'-189,"1"0"0,0 3 0,-1 0 215,0 3 1,0 2 0,1-4 0,0 2 11,-1-3 0,0 5 0,0 0 0,1 2-1,0 3 0,-1-4 1,0 3-1,0 2-28,1 2 1,0 1 0,-3 0-1,-1 0-46,-3 1 1,-1 5 0,3 0 0,-3-1 12,-2-3 0,-2 4 1,-6 0-1,0 0 19,0 3 1,0-7 0,0 6 0,0-2 1,0 1 1,-6-1-1,-2-6 1,-2 0 0,-3 1 0,-3 0 0,-1-1 0,0 0-90,-1 0 0,0-1 0,0-2 0,-4-2-619,-1 1 711,-8-5 0,11 7 0,-4-5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59.742"/>
    </inkml:context>
    <inkml:brush xml:id="br0">
      <inkml:brushProperty name="width" value="0.08571" units="cm"/>
      <inkml:brushProperty name="height" value="0.08571" units="cm"/>
    </inkml:brush>
  </inkml:definitions>
  <inkml:trace contextRef="#ctx0" brushRef="#br0">0 18 7682,'12'0'72,"-1"0"1,1 0-93,6 0 1,-1 0-1,0 0 27,0 0 0,-5 0 1,0 0-12,1 0 0,3 0 0,0-1 0,-3-4-115,-2 0 1,-5-1 0,6 6-176,1 0 0,-3 0-365,2 0 659,-8 0 0,3 0 0,-7 8 0,0 1 0</inkml:trace>
  <inkml:trace contextRef="#ctx0" brushRef="#br0" timeOffset="304">17 245 7495,'18'0'89,"0"0"17,-1 0 0,-6-2 0,1-2 0,2-2-44,1 2 0,3 3 0,-1 1 1,0 0-154,0 0 1,1 0 0,0 1-716,-1 5 806,0-4 0,0 13 0,1-5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13.147"/>
    </inkml:context>
    <inkml:brush xml:id="br0">
      <inkml:brushProperty name="width" value="0.08571" units="cm"/>
      <inkml:brushProperty name="height" value="0.08571" units="cm"/>
    </inkml:brush>
  </inkml:definitions>
  <inkml:trace contextRef="#ctx0" brushRef="#br0">0 191 7939,'12'0'-349,"-1"0"0,-5 3 401,6 3 0,-8-3 0,1 9 0,0 1-29,0 3 1,-3 1 0,4 0-1,-4 1 2,-2 0 0,2-1 1,2 0-1,2 1-20,-2-1 1,-3 1 0,-1-1-127,0 0 0,0 1 0,0-1-249,0 1 1,0-1-158,0 0 527,-7 1 0,-11-8 0,-9-3 0</inkml:trace>
  <inkml:trace contextRef="#ctx0" brushRef="#br0" timeOffset="396">18 261 7939,'0'-17'-779,"0"0"584,8-1 1,-6 0-1,5 3 152,1 3 1,-4-3 0,8 3 196,1-3 0,-3 6 1,1 0-1,3 4-84,1-1 1,3 0 0,-1 6 0,1 0-17,-1 0 1,0 0 0,3 0 0,1 0-31,2 0 1,0 0 0,-5 2 0,-1 2-44,1 2 1,-7 2-1,1-2 39,2 5 1,-1 5 0,-2 1-71,-5 0 0,-4 0 0,-2 1 17,0 0 0,0-7 1,-2 1 41,-4 1 1,3-3 0,-9 0 21,-2-3 0,-1 5 1,-2-6-1,-1-3-29,1 0 0,-1-2 0,1 4 0,0 0-51,-1-1 0,1-2 0,-1-2 0,1 0-135,0 0 0,-1 6 0,1 0-189,-1-2 1,3-1 372,3 3 0,-3-4 0,5 6 0</inkml:trace>
  <inkml:trace contextRef="#ctx0" brushRef="#br0" timeOffset="868">1028 0 7066,'-18'8'272,"0"4"-187,1 3 0,0-3 1,1 0-1,3 1-13,1 2 1,0 2 0,-3 1 0,2-3 17,1-3 0,2 9 0,-3-3 0,3 1 9,2 1 0,-3-3 0,5 2 0,2 2-25,2 3 1,-4-1-1,1-6 1,0 1-64,4-1 1,1 1 0,0-1-66,0 0 1,6-5 0,1-2 0,1 0-114,0-1 0,6-5 1,-3 1-1,5-2-59,1-3 1,0 0 0,0 0 0,1 0-252,0 0 0,5 0 477,0 0 0,8-8 0,-4-2 0</inkml:trace>
  <inkml:trace contextRef="#ctx0" brushRef="#br0" timeOffset="1851">1514 157 6932,'-18'0'267,"1"0"1,0 0-231,-1 0 1,9-2-39,3-4 0,4 3-30,2-9 1,2 6 43,4-6 0,-3 9 0,9-3-120,2 3 1,1-2-1,2-1 120,1 2 1,-1 2-1,1 2 69,-1 0 1,0 0-27,1 0 1,-1 0 0,-1 2-1,-1 2 20,2 2 0,-3 8-65,9-3 1,-3 5 0,-5 1-50,-3 0 1,-4 0 0,-8 1-1,0 0-21,0-1 0,0-5 0,0-1 0,0 3 53,0 1 0,-2-3 0,-2 0 0,-4-1 67,-1-1 1,3 3 0,-6-5-1,-2 1-47,-1 5 0,-2-4 0,-1-1 0,3 1-1,3 0 1,-3-4 0,3 4-1,-4-3 23,-1-3 0,0 3 0,-1-1 24,1-2 0,-1 4 1,1-2-24,0-3 0,-1 0-74,1-3 0,5 0 1,2-3 13,3-2 1,1 1-19,6-8 1,0 1-18,0-7 1,0 7 6,0-1 1,0 7 45,0-7 0,2 8-19,3-2 0,-2 2 1,4 0-7,1-2 1,2-1 31,7 1 1,1 4 0,-3-6-27,-3 1 1,-3 4 33,-3-2 1,-2 3 0,7 2 39,-6 0 0,4 0 12,-3 0 1,-2 0-55,8 0 0,-1 0-8,6 0 0,1 2 0,-1 2 4,1 2 1,-3 1 0,-1-3-1,-3 2 30,3-2 1,1 3-1,3 2-45,-1 0 0,1-3 1,-1 3-31,0-1 1,1 0-55,-1-3 0,-5-2-555,-1 3 0,-5 1 650,6-1 0,-1 0 0,7-6 0</inkml:trace>
  <inkml:trace contextRef="#ctx0" brushRef="#br0" timeOffset="2374">2036 35 6575,'10'-8'-726,"5"7"804,-3-5 1,4 3 520,1 3 0,0 0 0,0 0-444,1 0 0,-3 3 0,-1 0 1,-2 5-71,1 2 1,2-4 0,3 3 0,0 1-53,-1 0 0,-2 1 0,-1 6 1,-5 1 23,-1 0 0,4-1 0,-6 0 0,0 0-160,1 1 1,-5 1 0,4 3-1,-4 1 24,-2-2 0,0-1 0,0-1 0,0 2 61,0 2 1,0 1 0,0-7 0,-2 0 11,-4 1 0,4-1 1,-5 1-1,1-1 131,0 0 0,-6 1 0,4-1 0,-1-2-79,-5-3 0,5 2 0,-3-7 0,-2 2-71,-1-2 0,-3 4 1,1-2-1,0-2-217,0 1 0,-1-2 1,0-6-324,1 0 0,0 6 565,0 0 0,-1-1 0,0-5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09.314"/>
    </inkml:context>
    <inkml:brush xml:id="br0">
      <inkml:brushProperty name="width" value="0.08571" units="cm"/>
      <inkml:brushProperty name="height" value="0.08571" units="cm"/>
    </inkml:brush>
  </inkml:definitions>
  <inkml:trace contextRef="#ctx0" brushRef="#br0">0 332 7787,'18'0'-20,"-9"2"1,-1 2-5,0 1 1,-6 9 0,3-2 53,-2 3 0,-1 3 0,2-1 0,1 0-35,-1 0 1,-2 1 0,-2 0 0,0-1-42,0 0 0,6 0 1,0 1-94,-2 0 0,-3-1 1,-1 0-166,0 1 0,0-7-379,0 1 683,0 0 0,0-3 0,-7-16 0,-3-13 0</inkml:trace>
  <inkml:trace contextRef="#ctx0" brushRef="#br0" timeOffset="362">35 349 7860,'8'-17'-42,"-1"0"0,5-1 0,-4 3-115,-1 3 1,-2-2-1,5 7 1,-1-1 143,0 0 1,-3 3 0,4 2 0,0 0-6,0-3 1,1 0 0,6 6 41,1 0 0,-1 0 0,3 0 0,1 0 2,2 0 0,0 0 0,-5 0 0,-1 0-24,1 0 1,-1 6-1,-2 2 1,-1-1-17,-2 1 1,-9 5 0,3-1 0,-2 2-50,2-3 1,-4 5 0,4-5 50,-4 5 0,-8 1 0,-2 0-10,-1 1 1,-3-3 0,-6-1 0,1-4 67,0-3 0,-1 5 0,-1-6 16,-4-2 1,-3 0 0,-3-1 0,6 3-89,4-2 1,1-2 0,1-2 0,0 0-62,-1 0 0,6 0 0,1 0-193,-2 0 0,4-2 280,4-4 0,3-4 0,2-7 0</inkml:trace>
  <inkml:trace contextRef="#ctx0" brushRef="#br0" timeOffset="822">1079 18 7860,'-17'0'-234,"6"0"180,-1 0 0,1 6 0,-7 2 0,0 2 0,1 2 112,0-3 1,0 6 0,-1-3 0,3 3 5,3 3 1,-3 5-1,3 0 1,-3-1 51,-3-3 1,6 4-1,3 0 1,1 0-44,4 3 1,-4-5 0,2 6-1,2 0-34,3 1 1,1-7-1,0 3 1,0 0-82,0-1 1,0 0-1,0-6 1,0 1-47,0 0 0,7-1 1,3 0-1,1-1-100,1-5 1,0 3 0,6-6 0,-1-1-7,0 1 1,0-2-1,1-6 194,0 0 0,-1 0 0,0 0 0</inkml:trace>
  <inkml:trace contextRef="#ctx0" brushRef="#br0" timeOffset="1512">1219 279 7860,'0'-9'-172,"0"-6"1,6 11 0,1-6 345,3 2 0,-4 3 1,5 5-87,3 0 1,2 0-1,1 0-85,0 0 1,0 0-1,1 0-64,0 0 1,-1 0 0,0 0 24,0 0 1,-5 0 0,-2 1 18,-2 5 1,-2 4-66,-6 7 1,-3 0 11,-2 1 0,-5-6 0,-8-1 30,1 3 0,2-5 0,2 1 0,1-2 25,-2-4 1,4 3-13,-1-1 0,1 2-19,-2-2 57,5-5 0,9 8-6,3-9 0,5 0 1,6-3 203,-5-3-207,5 5 0,-6-7 0,7 8 21,0 0 0,0 0 1,1 0 19,0 0 0,-7 2 0,1 2-33,1 2 1,1 7 0,-1-3-14,-1 0 0,-6 3 0,3-5-3,-1 1 1,-2 3-1,-6 6-5,0-1 0,0 0 1,0 0 0,0 1 0,-2-6 0,-4 0 22,-6 1 0,-1-3 0,-1-1 80,3-1-90,-1 6 1,-5-13-1,0 7 3,-1 0 0,0-6 0,1 3-61,0-2 0,0-3 1,-1 0-287,0 0 1,7 0-380,-1 0 721,8-8 0,-3-2 0,7-7 0</inkml:trace>
  <inkml:trace contextRef="#ctx0" brushRef="#br0" timeOffset="1928">1619 1 7860,'18'0'-203,"-9"0"0,7 0 0,-5 0 103,5 0 1,1 0 0,1 0 208,-1 0 1,6 0 0,0 0-1,-2 2-7,-1 4 0,-3-3 1,3 7-1,1 0-24,3 0 1,4-4 0,-5 5-1,1 2-70,1 3 0,-6 1 1,6 1-1,-1 1-58,-1 4 0,0-3 0,-6 5 0,1-2-19,-1 0 1,-7 3 0,-2-5 0,-3 2 43,1-1 0,0 2 0,-6 0 0,-2-1 12,-3 2 0,-4-6 0,-4 7 1,2-3 37,-3 0 0,-8 2 0,-1-3 0,0 1-152,-2-2 0,0-2 0,-6-1 0,2-1-566,-2 0 693,-2 1 0,-2-1 0,0 1 0</inkml:trace>
  <inkml:trace contextRef="#ctx0" brushRef="#br0" timeOffset="3016">2576 402 7714,'10'0'-758,"0"0"1072,-4 0-201,-5 0 1,9 0-49,-4 0 1,2-3-1,5 0 1,-1-3 2,2 2 0,1 2 0,3 2 0,-1 0-84,0 0 0,0-2 0,1-2 1,0-2-36,-1 3 1,6 0-1,0 3 1,-2 0 41,-1 0 1,-3 0-1,0 0 1,1-1 2,0-5 1,-1 4 0,0-4-128,1 4 1,-7 2 0,1 0-280,1 0 184,-5 0 0,0 2-469,-8 4 697,0-4 0,-8 5 0,-1-7 0</inkml:trace>
  <inkml:trace contextRef="#ctx0" brushRef="#br0" timeOffset="3461">2907 262 6028,'-7'-10'303,"4"1"63,-2 3-57,3 4-118,2-5 0,-2 7-27,-4 0 1,4 1 0,-4 5 1,2 4-54,-1 7 1,3 0 0,-4 1-121,4 0 1,2-1-1,0 0 1,0 0-18,0 1 0,6 0 0,0-1 12,-3 0 0,0 0 0,-2 1 0,4 0-47,0-1 1,1-5 0,-6-1-255,0 3 1,0 1-18,0 3 0,-6-7-475,1 1 806,-1-8 0,-2 3 0,-2-7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05.168"/>
    </inkml:context>
    <inkml:brush xml:id="br0">
      <inkml:brushProperty name="width" value="0.08571" units="cm"/>
      <inkml:brushProperty name="height" value="0.08571" units="cm"/>
    </inkml:brush>
  </inkml:definitions>
  <inkml:trace contextRef="#ctx0" brushRef="#br0">0 140 7664,'10'2'-352,"-4"4"486,-4 5 1,0 3-1,1-1 1,3-1-54,-2 2 0,0 1 1,0 2-1,2 1-66,-2-1 0,-2 1 1,0-1-1,2 2-74,2 5 0,-1-5 0,-5 4 0,0-3-178,0-3 1,0 0 0,0 1 67,0-1 0,0 1 1,0-1-19,0 0 0,-2-7 1,-1-2 186,-3 0 0,-8-7 0,4 7 0</inkml:trace>
  <inkml:trace contextRef="#ctx0" brushRef="#br0" timeOffset="429">18 157 7999,'11'-11'-368,"1"-1"0,0 3 243,5-3 0,-5 2 1,-1 6 92,3-2 1,1-5 0,3 5 147,-1 2 1,1 2 0,-1 2-19,0 0 0,-5 0 0,0 0-57,1 0 0,3 0 0,1 0-68,0 0 1,1 2 0,-1 2-4,1 2 0,-1 8-15,0-3 0,-7 5 1,-2-1-1,-2-1 3,0-3 1,-1 1 0,-5 5 26,0 1 0,-2-3 0,-1-1 0,-6-4 13,0-3 0,3 7 0,-6-5 0,-1 3 29,-2 0 0,-3-9 1,1 5-1,-1-2 8,1 0 1,0 1 0,-1-3-1,1 2 4,-1-2 1,1-2-1,0-2 1,-1 0-52,1 0 0,5 5 0,0 1 1,-1-2-201,-3-2 0,-1-2-532,0 0 744,7 0 0,2-7 0,8-3 0</inkml:trace>
  <inkml:trace contextRef="#ctx0" brushRef="#br0" timeOffset="987">1219 1 7934,'-11'0'-302,"-1"0"1,6 0-1,-6 0 1,-1 0 371,-3 0 1,-1 0 0,0 0 0,1 2 18,5 4 1,-5-5-1,5 7 1,-5 0-20,-1 4 1,1-3-1,2 3 1,3-1-12,-2-1 0,-1 6 0,0-5 1,3 5-13,-3 1 1,4 0-1,-1 1 1,-1-1 8,2 1 1,-3-1 0,5 0 0,1 1-7,-1-1 1,2 3 0,6 1 0,0 2-51,0-2 0,0-1 1,0-3-1,0 1-20,0-1 0,0 0 0,0 1 0,2-3-59,4-3 1,1 3 0,7-5 0,-2 1 11,1 1 0,-3-6 0,1 3 0,3 0-630,2-6 1,1 5 696,0-2 0,9 0 0,1-6 0</inkml:trace>
  <inkml:trace contextRef="#ctx0" brushRef="#br0" timeOffset="1536">1341 88 7486,'0'9'-264,"0"1"418,0-4 0,0-2-65,0 8 0,0-1 0,0 6-95,0 1 0,0-1 1,0 1-57,0-1 1,0 0 0,0 1 60,0-1 1,0 1-1,0-1 5,0 1 0,2-9 1,1-1-2,3 0 0,2-6 0,-2 3-3,6-3 0,-3-2 1,3 0 9,1 0 0,3 0 0,1 0 0,1-2 0,-1-3 1,0 3 0,1-4 0,-1 4 9,1 2 0,-1 0 1,0-2-7,1-4 0,5 4 1,1-4-57,-3 5 1,-2 1 0,-2 0 0,1 0-106,-1 0 0,-5 0 1,-1 0-171,3 0 1,-5 0-274,3 0 590,-8 0 0,4 0 0,-8 0 0</inkml:trace>
  <inkml:trace contextRef="#ctx0" brushRef="#br0" timeOffset="1885">1672 192 7298,'0'18'76,"0"-1"0,0 0 7,0 1 0,0-1 0,0 1-18,0-1 1,0 1-1,0-1 1,0 0-27,0 1 0,0-1 1,0 1-1,1-1-50,5 0 0,-4 1 0,4-1 0,-4 1-50,-2-1 0,0-6 0,0 1-97,0 2-1008,0-7 1166,0 9 0,-8-22 0,-1 4 0</inkml:trace>
  <inkml:trace contextRef="#ctx0" brushRef="#br0" timeOffset="2365">1985 18 7786,'17'0'-252,"1"0"1,-1 0-1,0 0 1,1 0 350,0 0 1,-1 0-1,0 0 1,0 0 47,1 0 0,0 0 0,-1 0 0,0 0-64,0 0 1,7 8-1,1 2 1,2 1-32,4 1 0,-4 1 1,2 8-1,0 3-14,-2-3 1,-2 0-1,-8 0 1,1 3-1,0-3 0,-7 6 0,-1 0 0,-3 3-68,-2-2 0,-4-1 0,-1 5 0,0-5-10,0-3 0,-1 6 1,-5-6-1,-4 2-65,0-1 0,-11 4 1,4-6-1,-3-2-24,1-1 1,-7-3 0,-1 1-1,-1-3-20,-1-3 0,2 1 149,-3-7 0,-3 8 0,6-4 0</inkml:trace>
  <inkml:trace contextRef="#ctx0" brushRef="#br0" timeOffset="3361">2994 210 7191,'-9'0'216,"3"0"-51,12 0 0,3 0-122,9 0 0,-1 0 0,1 0 0,-1 0-22,0 0 1,1 0 0,-1 0 0,1 0-6,-1 0 0,1 0 0,-1 0 0,0 0-82,1 0 0,-1 0 1,2-3-1,2 0-49,3-3 0,-1 0 0,-5 6-33,-1 0 0,0 0 1,-1-2-44,-5-3 1,5 3-231,-5-4 22,-2 4 399,-2 2 0,1-8 0,1-2 0</inkml:trace>
  <inkml:trace contextRef="#ctx0" brushRef="#br0" timeOffset="3757">3151 88 7969,'0'17'81,"0"1"1,0-1-1,2-1-130,4-5 1,-2 5 0,6-5 0,-3 5 31,-3 1 1,0-5 0,-1-1 0,3 3-43,-2 1 0,-2 3 0,-2-1 0,0 1-102,0-1 1,0 0 0,-2-1 0,-2-2-18,-2-3 1,-1 1 0,3 5 177,-2 0 0,-7 1 0,3-1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04.330"/>
    </inkml:context>
    <inkml:brush xml:id="br0">
      <inkml:brushProperty name="width" value="0.08571" units="cm"/>
      <inkml:brushProperty name="height" value="0.08571" units="cm"/>
    </inkml:brush>
  </inkml:definitions>
  <inkml:trace contextRef="#ctx0" brushRef="#br0">1 175 6924,'17'0'132,"1"0"1,-6 0-1,-1 0-88,2 0 0,-3 0 0,2 0-10,2 0 0,1 0 0,3 0-38,-1 0 1,0 0 0,0-2 0,3-2 20,3-2 1,-3 1-1,3 3 1,-4-2 44,-1-2 1,-1 0 0,0 6 1,0 0-96,1 0 1,-6 0 0,0 0-175,1 0 1,-4 0 112,3 0 0,-1 0-342,7 0 0,-6 0-110,0 0 545,-9 0 0,5-8 0,-8-1 0</inkml:trace>
  <inkml:trace contextRef="#ctx0" brushRef="#br0" timeOffset="398">315 1 6999,'-9'10'120,"8"-1"4,-5-3 1,-2 4-54,2 7 1,0-5 0,6-1-44,0 3 0,6-5 1,0 3-3,-2 2 1,0 1 0,0 3 0,2-1-30,-3 0 1,0 1 0,-3-1-88,0 1 0,0-1 0,0 0 0,0 1-63,0-1 0,0-5 1,0-1-1,-3 1-591,-3-2 744,5 5 0,-7-13 0,8 6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39.306"/>
    </inkml:context>
    <inkml:brush xml:id="br0">
      <inkml:brushProperty name="width" value="0.08571" units="cm"/>
      <inkml:brushProperty name="height" value="0.08571" units="cm"/>
    </inkml:brush>
  </inkml:definitions>
  <inkml:trace contextRef="#ctx0" brushRef="#br0">0 87 7716,'18'0'64,"-1"0"1,1 0-1,-1 0 19,1 0 1,4-5 0,4-1 0,1 2 0,4 2-17,2 2 0,2-6 0,-1 1 0,1 1-41,0 2 0,6-4 1,-1 0-1,1 2 18,1 2 0,-5-4 0,6 0 0,-4 3 4,2 1 1,5 2 0,-3 0 0,-1 0-4,1 0 0,-3-6 0,-4 0 0,-2 2-61,1 2 1,0 2 0,-2 0 0,-4 0 1,2 0-1,-8 0 1,-2 0-1,-1 0-20,-3 0 0,-5 0-1365,-1 0 774,-7 8 1,2 2 625,-12 7 0,-11 1 0,-10-1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40.042"/>
    </inkml:context>
    <inkml:brush xml:id="br0">
      <inkml:brushProperty name="width" value="0.08571" units="cm"/>
      <inkml:brushProperty name="height" value="0.08571" units="cm"/>
    </inkml:brush>
  </inkml:definitions>
  <inkml:trace contextRef="#ctx0" brushRef="#br0">33 53 7941,'0'-10'-389,"2"0"419,4 5 0,-3 3 0,9-4 0,2 2 67,2-2 0,1 5 0,0-5 0,0 4-2,1 2 0,0 0 0,-1 0 1,0 0-52,0 0 0,1 0 0,0 0 0,-1 0-111,0 0 0,0 0 50,1 0 0,-3 8-140,-3 3 0,-4 5 1,-8 1 6,0 0 1,-2-5-1,-2-1 1,-4 3 89,-1 2 1,-1-5 0,-4 1-1,2-1 19,-1-1 0,-2 6 7,-2-5 1,5 2 0,2 2 350,2-4-231,2-7 1,9 3-28,2-7 1,5 0-1,8 0 1,-1 0 1,0 0 0,0 0-6,1 0 1,0 0-1,-1 0-42,0 0 0,-5 6 1,-3 2-15,-1 1 1,4-3-1,-6 6-2,-3 2 1,0-4-1,-3 1-36,0 2 1,0 3 0,0 1 28,0 1 1,-3-6-1,-3-3 28,-5-1 0,-5 3 1,-1-3-1,0 0 37,0-1 0,-1-1 0,0-6 0,1 0-8,0 0 1,0 6 0,-1 0-1,0-2 0,1-2 0,0-2 0,0 0 15,-1 0 0,0 0 0,1 0-71,0 0 0,0 0 1,-1 0-119,0 0 0,7 0 0,-1 0-118,-1 0-519,5 0 0,2 0 764,12 0 0,4 0 0,7 0 0</inkml:trace>
  <inkml:trace contextRef="#ctx0" brushRef="#br0" timeOffset="703">972 88 7804,'0'-10'-84,"-2"2"171,-4 8 1,-3 0-29,-9 0 0,1 2 0,-1 2 45,1 2 0,6 2 0,-1-2-28,-2 5 0,4-1 1,1 2-1,-1-1-23,1-1 1,4 5 0,-2-3 0,1 3-115,1 3 0,-1-1 0,6 0 61,0 1 1,0-1-1,0 1-26,0-1 0,0 0 16,0 1 1,1-1 0,4 1 7,0-1 0,3-7 0,-3-2 24,7-1 1,3-3-1,3 6-46,0-3 0,-1-1 0,0-6 0,1 0-15,-1 0 1,1 0 0,-1 0 0,0 0 17,1 0 1,-1-2-1,1-2-17,-1-2 0,0-5 0,-1 4 42,-4-3 0,1 4 0,-7-5 53,-3-3 0,0 4-10,-3-2 1,-6 6 0,-2-3 0,-2 1-10,-3 4 0,-3 2 0,-1 2 0,0 0-27,-1 0 0,1 0 1,-2 2-1,-3 2-112,-1 2 0,0 5 0,4-2 1,-3 0 43,-1 5 57,-8 1 0,11 10 0,-4 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38.356"/>
    </inkml:context>
    <inkml:brush xml:id="br0">
      <inkml:brushProperty name="width" value="0.08571" units="cm"/>
      <inkml:brushProperty name="height" value="0.08571" units="cm"/>
    </inkml:brush>
  </inkml:definitions>
  <inkml:trace contextRef="#ctx0" brushRef="#br0">35 105 7703,'0'10'169,"0"-2"-95,0-8 130,0 0-134,8 0 0,-4-3-74,8-2 1,-3-5-62,3-7 0,1 5 1,-7 1-21,-2-3 0,-2 5 126,-2-3 1,0 6-41,0-6 72,0 9 1,2-5-67,4 8 1,-5 8 34,5 3 0,-4 5 0,-2 1-26,0 0 1,0 1 0,2-1 1,4 1 0,-4-1 0,3 0 0,0 1-98,0-1 0,-3 1 1,4-1-81,-4 0 1,0-1 0,2-3-407,2-1 311,-1 0 1,-5 0 254,0-1 0,0 1 0,0 5 0</inkml:trace>
  <inkml:trace contextRef="#ctx0" brushRef="#br0" timeOffset="368">0 471 7911,'18'0'189,"-1"-2"1,1-2-85,-1-2 0,0 0 1,1 6-36,-1 0 0,1 0 0,-1 0 1,0 0-183,1 0 1,-1 0 0,1 0 0,-1 0-74,0 0 0,-5 0 1,-1 0-394,3 0 1,2 0 577,1 0 0,-7 8 0,-3 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7:01:57.482"/>
    </inkml:context>
    <inkml:brush xml:id="br0">
      <inkml:brushProperty name="width" value="0.05292" units="cm"/>
      <inkml:brushProperty name="height" value="0.05292" units="cm"/>
      <inkml:brushProperty name="color" value="#FF0000"/>
    </inkml:brush>
  </inkml:definitions>
  <inkml:trace contextRef="#ctx0" brushRef="#br0">9344 9015 76 0,'0'0'109'0,"0"0"-63"15,0 0 36-15,0 0-53 16,0 0 23-16,0 0-30 15,0 0 28-15,0 0-9 0,0 0-10 16,-30-61 32-16,27 57-57 16,0 1 14-16,0 0 43 15,1-1-54-15,-1 1 40 16,3 3-13-16,0 0-23 16,0 0 18-16,0 0-31 15,0 0 1-15,0 0-8 16,0 0 10-16,0 0-3 15,0 0 0-15,0 0 20 16,0 5-31-16,6 2 11 16,2 1 0-16,3 2 8 15,0 1 3-15,-1-2-7 0,4 2-4 16,-1 1 17-16,1-1-14 16,2 2-3-16,5-2 0 15,0 0-2-15,0-2 13 16,3 1-11-16,-2-3 0 15,2-2 5-15,-3 1 1 16,0 0-6-16,-5 1 0 16,1 1-9-16,-1 2 17 15,-3 0-8-15,4-1 0 16,-4-1 12-16,-1-2-18 16,1 1 6-16,0-2 0 15,1-2-14-15,0-1 17 16,1 0-3-16,0-1 0 0,2 1 9 15,3 1-7 1,2 0-2-16,1 0 0 0,3 0-6 16,1 2 15-16,3 0-9 15,1 2 0-15,1-2 13 16,2 0-23-16,2-5 10 16,0 0 0-16,0 0-12 15,1 0 23-15,-5-3-11 16,0-2 0-16,-2-1 12 15,-4 0-19-15,4-2 7 16,0 0 0-16,3 0-7 16,0-1 8-16,1 1-1 15,1 2 0-15,-3-1 15 16,1 1-14-16,0-3-1 0,-2 4 4 16,1-4-11-16,-2 3 20 15,-4-1-13-15,3 1 0 16,-3-1 21-16,1 0-18 15,2 3-3-15,-4-4 0 16,-4 3-10-16,0-1 30 16,-6 0-20-16,3 2 0 15,-4 0 15-15,-2-1-27 16,2 1 12-16,-4 0 0 16,-1 1 0-16,-4 0 11 15,-2 1-11-15,1-1 5 16,2-1 5-16,-1-1 17 0,0 1-27 15,2 0 0-15,-4-2-1 16,5 2 14 0,-3 0-13-16,1 1 0 0,-2 0 18 15,1 0-25-15,-3 0 7 16,2 3 0-16,-2-2-11 16,-1-1 20-16,-1 2-9 15,3 1 0-15,-3-2 13 16,1 2-18-16,1-1 5 15,-1 1 0-15,-1 0-19 16,0 0 18-16,0 0-17 16,0 0-41-16,0 0-52 15,2 0 10-15,-2 0-53 16,0 0-185-16</inkml:trace>
  <inkml:trace contextRef="#ctx0" brushRef="#br0" timeOffset="10116.256">673 9322 419 0,'0'0'21'0,"0"0"154"15,0 0-75-15,0 0-68 0,0 0 93 16,0 0-81 0,0 0-3-16,-2 0-15 0,2 0-12 15,0 0 7-15,0 0-18 16,0 0 3-16,11 0 9 16,8 0-2-16,5 0-11 15,4-3 0-15,4-2 22 16,2 1-31-16,-1 1 7 15,-6-1 0-15,-3 3-18 16,-8-1 6-16,-2 1-9 16,-7 1-46-16,-3 0-79 15,-4 0 5-15,0 0-90 16</inkml:trace>
  <inkml:trace contextRef="#ctx0" brushRef="#br0" timeOffset="10536.4438">727 9660 513 0,'0'0'91'15,"0"0"-33"-15,0 0-28 16,0 0 10-16,0 0 47 15,0 0-86-15,21 0 17 16,2-4 37-16,4-3-46 16,3-1 19-16,0 3-28 15,0-2 0-15,-4-1 0 16,-4-1 0-16,-2-2-5 16,-2-2-51-16,-6-5-86 15,-4-3-70-15</inkml:trace>
  <inkml:trace contextRef="#ctx0" brushRef="#br0" timeOffset="10948.6264">707 9184 482 0,'0'0'119'0,"0"0"-18"0,0 0-72 16,0 0 31-16,0 0-8 16,0 0-39-16,9-55 24 15,15 50-30-15,4 4-2 16,4 1-4-16,-1 0 17 16,5 0-18-16,-5 12 0 15,1 5 7-15,-1 3-6 16,-4 4 0-16,-2 1-1 15,-1 6 0-15,-9 5 18 16,3 5-21-16,-11 0 3 16,-4 7 0-16,-3-2 11 15,0 1 0-15,-10-5 53 16,-6-2-43-16,-3 3-3 16,-3-3-2-16,-2-4-9 15,-1-3 4-15,8-9 18 0,1-4-29 16,1 1-10-16,0-1-28 15,-2-6-169-15,0-6-150 16</inkml:trace>
  <inkml:trace contextRef="#ctx0" brushRef="#br0" timeOffset="13880.6788">14196 10696 461 0,'0'0'162'0,"0"0"-125"16,0 0 44-16,0 0 66 15,0 0-60-15,0 0 4 16,0 0-32-16,-2-61-53 0,-23 61 43 16,-9 2-49-1,-13 15 0-15,-6 5 32 0,-1 3-22 16,0 4-10-16,9 1 0 15,5-1 22-15,15 1-24 16,8 0 2-16,13-2 0 16,4 1-17-16,6 3 26 15,19-1-9-15,5 1 0 16,3 4 20-16,0 1-31 16,-6-1 11-16,-8 5 0 15,-10-2-7-15,-9 0 14 16,0-3-7-16,-14-4 0 15,-7-5 12-15,-1-7-17 16,-2-8 5-16,5-4 0 0,3-4-15 16,5-4 19-16,2 0-4 15,8-10 0-15,1-9-111 16,0 2 53-16,16 5-17 16,2 6 29-16,-2 5 33 15,4 1-22-15,-4 4 35 16,2 13 0-16,1 6 9 15,4 5 59-15,2 0 8 16,4 2-72-16,3-2 35 16,6-4-30-16,7-5 1 15,8-6-10-15,4-11-13 16,3-2-190-16,-4-25-542 16</inkml:trace>
  <inkml:trace contextRef="#ctx0" brushRef="#br0" timeOffset="14346.2013">14928 11112 796 0,'0'0'107'0,"0"0"-8"0,0 0-77 15,0 0 50-15,-94 14-22 16,67 11-33-16,5 6 35 16,4 1-42-16,9 0-6 15,9-2-1-15,0-6 17 16,9-9-26-16,16-6 6 15,6-9 0-15,8 0-3 16,6-14 19-16,-3-11-16 16,-2-7 0-16,-5 0 18 15,-10 0-32-15,-12 2 14 16,-13 5 0-16,0 1-20 16,-21 7 28-16,-5 7-8 15,-6 5 0-15,2 5 12 0,1 2-20 16,6 15 8-16,10 3-12 15,10 3 6-15,3 1-162 16,16-3-84-16,16-5-226 16</inkml:trace>
  <inkml:trace contextRef="#ctx0" brushRef="#br0" timeOffset="14530.4212">15420 11341 874 0,'0'0'122'0,"0"0"-80"16,-64 72 53-16,37-35-56 15,5 2-35-15,1 2-5 16,7-3 9-16,9-1-16 16,5-13-171-16,0-13-516 15</inkml:trace>
  <inkml:trace contextRef="#ctx0" brushRef="#br0" timeOffset="15381.6731">16304 10928 715 0,'0'0'85'0,"0"0"14"0,0 0-34 15,0 0-42-15,-105 0 63 16,75 14-43-16,3 4-28 16,11-1 21-16,5 3-29 15,11 0-7-15,0-1 0 16,8 1 13-16,11-2-13 16,7-2 0-16,0 1 1 15,1 1 0-15,-6 0 0 16,-7 3-1-16,-11 4 0 15,-3 1 16-15,-10 2-13 16,-13 1 8-16,-6-3-5 0,3-3-1 16,3-3-1-16,7-6-4 15,3-5 0-15,7-4 3 16,4-3-19-16,2-2-30 16,0 0-14-16,12-3 3 15,3-1-16-15,1 4 73 16,-2 0-2-16,-2 0 8 15,-2 11-7-15,2 3 2 16,0 2 13-16,1-2 42 16,3 1-49-16,4-2 32 15,5-6-12-15,10-5-22 16,7-2-10-16,2-11-312 16</inkml:trace>
  <inkml:trace contextRef="#ctx0" brushRef="#br0" timeOffset="15829.3067">16694 11096 726 0,'0'0'166'0,"0"0"-116"15,0 0 24-15,0 0-50 0,0 0 0 16,0 0 29-1,0 72-19-15,0-33-33 0,0 0 33 16,0 0-26-16,6-6-8 16,-2-10 3-16,-2-8 19 15,1-7-24-15,-3-4 2 16,1-4 0-16,1-7 10 16,2-17-10-16,3-12 0 15,1-5-6-15,1-2 28 16,2-6-22-16,0 6 0 15,3 3 1-15,-1 9-11 16,1 10 10-16,-2 6 0 16,-1 8-5-16,2 4 21 15,0 3-16-15,1 0 0 16,5 19 0-16,-4 5-8 16,-3 8 12-16,-7 0-4 0,-3 4 0 15,-2-2 11-15,0 0-11 16,-4-3 0-16,-9-5-60 15,0-9-140-15,-3-9-276 16</inkml:trace>
  <inkml:trace contextRef="#ctx0" brushRef="#br0" timeOffset="15954.0968">16809 11272 792 0,'0'0'60'16,"0"0"-48"-16,0 0-11 0,0 0 20 15,112-17-21-15,-75 8-165 16</inkml:trace>
  <inkml:trace contextRef="#ctx0" brushRef="#br0" timeOffset="16153.9425">17321 11310 764 0,'0'0'179'0,"0"0"-173"15,0 0 5-15,0 0-2 0,-18 90-9 16,9-59 0 0,1-1-7-16,-2-2-271 0</inkml:trace>
  <inkml:trace contextRef="#ctx0" brushRef="#br0" timeOffset="16979.1314">17753 11003 554 0,'0'0'96'0,"0"0"-2"16,0 0 17-16,0 0-38 15,0 0 19-15,0 0-70 16,0 22-4-16,0 6 104 15,0 7-120-15,-3 2 29 16,-3 0 1-16,2-3-14 16,2-7-9-16,2-4-9 15,0-9 0-15,0-6 0 16,0-7 10-16,0-1-10 16,0 0 0-16,0-12 21 15,0-10-14-15,0-6-7 16,0-5 0-16,0-1-12 0,0 1 19 15,0 2-7 1,0 2 0-16,0 9 20 0,6 2-40 16,5 7 20-1,0 5 0-15,0 0-18 0,0 6-8 16,0 0 16-16,0 0-3 16,-2 6-11-16,2 5 6 15,-6 7 11-15,-3 1 7 16,-2 0-8-16,0-2 7 15,0-3 1-15,0 0 0 16,0-4 24-16,0-2-30 16,0-1 6-16,0 1 0 15,14-1-16-15,-2 5 19 16,2 0-3-16,-2 2 0 16,-8 6 24-16,-4 1-44 0,0 2 20 15,-9 0 0-15,-10-3 16 16,0 1-6-16,2-6-3 15,5-5-7-15,5-3 18 16,7-5-44-16,4-2-6 16,22-7-175-16,7-19-200 15</inkml:trace>
  <inkml:trace contextRef="#ctx0" brushRef="#br0" timeOffset="18314.1701">17035 10972 445 0,'0'0'73'0,"0"0"2"15,0 0 39-15,0 0-40 16,0 0-30-16,0 0-7 15,0-37-22-15,17 37-4 16,-2 0-10-16,0 4 13 16,-2 14-8-16,-5 3-6 15,-5 2 0-15,-3 4-6 16,0-2 13-16,-5-2-7 16,-6-3 30-16,3-4-28 15,3-2 39-15,5-1-41 16,0-1 4-16,0 0-8 15,15 2 6-15,5 2-2 16,0 3 1-16,-1 4 16 0,-3 4-17 16,-6 0 0-1,-2 3 0-15,-8 2-9 0,0 2 16 16,-18 0-7-16,-2 3 0 16,1-4 14-16,1-3-14 15,11-9 0-15,7-4-18 16,0-12 14-16,23-5-209 15,13-15-423-15</inkml:trace>
  <inkml:trace contextRef="#ctx0" brushRef="#br0" timeOffset="18912.1349">17586 10909 574 0,'0'0'29'0,"0"0"6"16,0 0 14-16,-87 48 60 16,56-23-4-16,6-1-52 15,8 0 25-15,9-3-69 16,8-2-8-16,0-2 2 15,13-1 5-15,9-4-8 16,7-1 0-16,2 0 13 16,-1 3-14-16,-8-1 1 0,-6 3 0 15,-8 1-11 1,-8 1 21-16,0 0-10 0,-3 1 0 16,-14-2 11-16,4 1-11 15,-2-1 0-15,3 1 0 16,2-1-7-16,-1 2 5 15,6 2 2-15,0 0 0 16,2 4 12-16,1-2-21 16,2 1 9-16,0 1 0 15,0-1 0-15,3-5-3 16,9-1-5-16,6-5-34 16,5-6-25-16,11-6-7 15,6-1-86-15,9-4-178 16</inkml:trace>
  <inkml:trace contextRef="#ctx0" brushRef="#br0" timeOffset="19379.4431">18354 10805 586 0,'0'0'45'0,"0"0"8"16,0 0-37-16,0 0-8 15,0 0 44-15,0 0-34 16,33 51 14-16,-28-25-8 15,-5 0-13-15,0-1 6 16,0-3-17-16,0 0 0 16,-5-2-1-16,2-2 8 15,3-3-7-15,0-2 0 16,0-2 11-16,8-1-27 16,6 0 16-16,0-1-30 15,-1 1 28-15,-4 1-33 16,-4 3 35-16,-4 2 0 15,-1 3 10-15,0 2-11 16,0 5 1-16,-9 0 0 16,-4 1 9-16,2 0 3 0,5-3-12 15,6-3 0-15,0-8-112 16,8-4-276-16</inkml:trace>
  <inkml:trace contextRef="#ctx0" brushRef="#br0" timeOffset="19546.6207">18676 11388 742 0,'0'0'231'0,"0"0"-229"16,0 0 54-16,-83 84 40 0,62-50-95 16,6 0 15-1,7 1-3-15,8-5-26 0,0-10-254 16</inkml:trace>
  <inkml:trace contextRef="#ctx0" brushRef="#br0" timeOffset="20248.1212">19415 10863 658 0,'0'0'87'0,"0"0"-3"16,0 0-15-16,0 0 13 15,-90 17 34-15,60 0-82 16,5 3 10-16,5-1-32 16,9 0 17-16,7 1-22 15,4 0-7-15,5 0 0 16,18 1-16-16,2 2 31 16,2-2-15-16,-5 0 0 15,-4-1 16-15,-9-2-25 16,-7-1 9-16,-2 0 0 15,-6 0-8-15,-13 0 12 0,-4-2-4 16,0-1 0 0,3-1 21-16,6-5-26 0,6 0 5 15,7-5-65-15,1-3-34 16,0 0-108-16,9 0 159 16,5 0-5-16,3 0-8 15,-4 7 56-15,-3 3 5 16,-3 1 0-16,1 1 87 15,-1 4-49-15,2-2 18 16,5 0 6-16,2-2-62 16,11-4 38-16,7-5-38 15,5-3-26-15,3-8-252 16</inkml:trace>
  <inkml:trace contextRef="#ctx0" brushRef="#br0" timeOffset="20698.2349">19871 10989 688 0,'0'0'68'16,"0"0"-39"-16,0 0 14 0,0 0 65 15,0 96-31-15,0-58-45 16,-6 1 39-16,2-1-32 16,-1-8-36-16,1-5 33 15,1-8-31-15,1-12-5 16,1-5 11-16,1 0 5 16,0-22 61-16,0-7-77 15,0-10 3-15,4-5-15 16,10-1 12-16,0 0-5 15,3 0-2-15,-2 9-4 16,0 7 9-16,-6 12 2 16,-2 10 0-16,1 7-14 15,-1 0 12-15,2 12 2 16,-1 14 0-16,-2 9 17 16,-1 2-19-16,-5 1 2 0,0 0 0 15,0-3-6-15,-6-3 8 16,-5-7-4-16,-1-4-94 15,-3-10-228-15,0-7-194 16</inkml:trace>
  <inkml:trace contextRef="#ctx0" brushRef="#br0" timeOffset="20835.6573">19895 11187 627 0,'0'0'333'15,"0"0"-263"-15,0 0-52 0,0 0 2 16,0 0 21-1,0 0-36-15,76-2-5 0,-36-3-79 16,1-3-495-16</inkml:trace>
  <inkml:trace contextRef="#ctx0" brushRef="#br0" timeOffset="21028.4817">20250 11229 730 0,'0'0'154'0,"0"0"-105"16,0 0-43-16,0 0 77 15,-27 79-15-15,24-57-54 0,3 2 10 16,0-5-24 0,0-3-85-16,6-9-198 0</inkml:trace>
  <inkml:trace contextRef="#ctx0" brushRef="#br0" timeOffset="21500.079">20526 10975 651 0,'0'0'317'0,"0"0"-210"0,0 0-57 15,0 0-45-15,0 0 36 16,0 0-14-16,14 42-6 16,-14-15 5-16,0 2 4 15,0-2-25-15,-9-4-5 16,-2-4 4-16,5-10 4 16,2-3-8-16,4-6 0 15,0 0-3-15,0-9 3 16,16-10-20-16,-2-6 6 15,3 2-28-15,-6 3 34 16,-5 3 8-16,-3 6 0 16,-2 3-12-16,-1 1 15 15,0 6-3-15,0-1 0 16,0 2 18-16,2 0-16 0,-2 0-2 16,7 0 0-16,-1 0-17 15,2 0 21-15,5 0-4 16,0 0 0-16,4 0 12 15,0 0-15-15,3 2 3 16,4 2 0-16,-5-2-14 16,-1 3 10-16,-6-3-36 15,-3 4-57-15,-3 0-116 16,-6-1-2-16</inkml:trace>
  <inkml:trace contextRef="#ctx0" brushRef="#br0" timeOffset="22220.7767">20510 11048 794 0,'0'0'137'0,"0"0"23"15,0 0-62-15,0 0-56 16,0 0-16-16,0 0-4 16,0 45 11-16,9-13-24 15,-2 6 18-15,-2 5-16 16,-3 0-7-16,0 0-4 16,-2-3 13-16,0-3-2 0,0-9-11 15,0-8 0-15,0-9 9 16,0-6-3-16,0-5-6 15,0-8 0-15,0-17 7 16,-2-8-4-16,2-7-3 16,0-4 0-16,0-3 26 15,0 0-31-15,0 0 5 16,0 2 0-16,7 5-18 16,6 6 28-16,2 8-10 15,1 4 0-15,4 7 13 16,2 3-26-16,2 4 13 15,2 4 0-15,-1 3-15 16,3 1 21-16,-3 0-6 0,-3 9 0 16,-7 9 11-16,-6 4-23 15,-9 0 12-15,-3 5 0 16,-22-1-16-16,-6-1 24 16,-1-2-8-16,2-7 0 15,10-2 17-15,8-4-27 16,6-3 10-16,6-1-11 15,0-4 6-15,13-1-45 16,9 0 41-16,1 3-1 16,2 0-29-16,-4 3 26 15,-5 1 10-15,-5 3 3 16,-5 5-15-16,-6 3 16 16,0 3-1-16,-11 0 5 0,-11 2 10 15,-3-3 25 1,-2-1-28-16,2-1-11 0,5-4 15 15,3-5-9-15,10-3-7 16,4-4 0-16,3-3-102 16,5 0-242-16</inkml:trace>
  <inkml:trace contextRef="#ctx0" brushRef="#br0" timeOffset="22979.57">21212 10909 505 0,'0'0'233'0,"0"0"-160"16,0 0-65-16,0 0 3 0,0 0 34 15,0 0-34-15,46-17 59 16,-35 17-70-16,-2 0 5 16,-4 13-6-1,-5 4 10-15,0 4-9 0,-5 1 12 16,-10-1-1-16,4-1 28 16,-2 1-39-16,7-4 7 15,1-1 1-15,5 0-1 16,0-2-7-16,0-1 0 15,11-2 16-15,2-3-21 16,-2-1 5-16,-1-1 0 16,-1-2-12-16,-3 1 12 0,-4 2 0 15,-2 2-1 1,0 4 17-16,0 6-11 16,-15 0 4-16,0 5 10 0,-3 1 53 15,3 1-71-15,3 1 24 16,5-2-25-16,4-2 21 15,3-3-21 1,0-4 0-16,10-8-17 0,15-6-38 16,7-2-210-16,5-10-275 15</inkml:trace>
  <inkml:trace contextRef="#ctx0" brushRef="#br0" timeOffset="23662.5611">21595 10651 653 0,'0'0'84'16,"0"0"19"-16,0 0-78 16,0 0 8-16,0 0 9 15,0 0-30-15,94-16 5 16,-62 33-9-16,-8 5-7 0,-4 5 14 16,-6 2 11-16,-14 5-16 15,0-2 64-15,-5 1-42 16,-12-4 30-16,0-4-48 15,5 0-11-15,5-5 25 16,5-4-20-16,2 1-8 16,0 0 0-16,3 0 12 15,9 0-20-15,5 0 8 16,-3 1 0-16,3 0-2 16,-4 1 4-16,-2 2-2 15,-4 0 0-15,-2 1 6 16,-4 4-6-16,-1-2 0 15,0 4 4-15,0-2-23 16,-4-2 28-16,-1 1-9 0,1-1 0 16,1-2 10-1,1 2-11-15,2-2 1 0,0-1 0 16,0 0-13-16,12 0 13 16,3 1 0-16,3-3-11 15,0 3 17-15,-6-4-11 16,1 2 5-16,-10-2 0 15,-3 0-11-15,0 2 27 16,-7 2-16-16,-10 3 35 16,-8 3-31-16,-8 3 46 15,-6 4-24-15,-7 2-25 16,-7 3 34-16,-4 1-29 16,-9 3-6-16,1-3 0 0,-5-5-127 15,-1-11-455 1</inkml:trace>
  <inkml:trace contextRef="#ctx0" brushRef="#br0" timeOffset="27289.9888">14703 11780 804 0,'0'0'116'0,"0"0"-72"15,0 0-28-15,0 0 65 0,0 0-8 16,0 0-67-1,0 0 3-15,0 0 0 0,31 25-9 16,-4-16 0-16,0-2 20 16,2-3-20-16,-4 0 0 15,-3-3 0-15,-1 0-6 16,-6-1 16-16,-2 0-10 16,-4 0 0-16,-3 0-71 15,-3 0-111-15,-3 0-153 16</inkml:trace>
  <inkml:trace contextRef="#ctx0" brushRef="#br0" timeOffset="29183.5403">14648 11714 415 0,'0'0'104'0,"0"0"-50"0,0 0-27 16,0 0 35-16,0 0-47 16,0 0-11-16,0 7 69 15,0 4-67-15,0 0 40 16,0 1-8-16,4 1-27 15,4-1 44-15,2 2-22 0,0-3-8 16,1-2 15-16,4-1-32 16,0-1 23-16,4-3-12 15,2-1-4-15,0-1 16 16,4-2-25-16,1 0 2 16,-3 0-1-16,0 0 3 15,-2 0-10-15,-2-2 5 16,-4-4 7-16,0 1-3 15,0-4 3-15,0-2 0 16,-3 0 7-16,1-3-10 16,-2 2 4-16,-1-2-13 15,2 2 10-15,-3-1-7 16,-2 0-3-16,2 2 0 16,-3 2-4-16,0-1 14 15,-3 3-10-15,2 0 0 0,-4 2 9 16,-1 0-12-1,2 3 3-15,-1 1 0 0,-1-1-14 16,0 0 21-16,0 2-7 16,0 0 0-16,0 0-4 15,0 0-18-15,0 0 18 16,0 0 4-16,0 0-13 16,0 0 25-16,-7 9-12 15,1 0 0-15,-3 3 8 16,-2 1-5-16,2 1-3 15,0 1 0-15,-2 1-8 16,0-1 14-16,-1 4-6 0,-3-2 0 16,2 0 9-1,-2 0-21-15,-2-4 12 0,-2-1 0 16,-3-1-8-16,1-3 0 16,-2 0 8-16,3-2-24 15,1-3-70-15,3-3-5 16,3 0-77-16,1 0-149 15</inkml:trace>
  <inkml:trace contextRef="#ctx0" brushRef="#br0" timeOffset="31424.087">14616 11710 306 0,'0'0'84'0,"0"0"-68"16,0 0 1-16,0 0-16 16,0 0 34-16,0 0-9 15,0 0-8-15,18 30 44 16,-10-19-42-16,1-1-8 0,0 3 1 15,2 0 7 1,0 2-6-16,1 1-7 0,-2-1-5 16,-1 2 14-16,4-1-16 15,-2-2 0-15,1-1 2 16,3-3 7-16,-1-4-9 16,5-2 0-16,1-3 4 15,1-1-13-15,2 0-59 16,-2-3-279-16</inkml:trace>
  <inkml:trace contextRef="#ctx0" brushRef="#br0" timeOffset="35845.664">5049 12811 466 0,'0'0'458'0,"0"0"-340"16,0 0-80-16,0 0-30 15,-95-27 52-15,66 30-17 16,-2 14-15-16,0 9-26 16,-1 6 15-16,7 2-17 15,6 0 0-15,11 0 21 16,8-1-35-16,3 1 14 16,23-2 0-16,2 0-7 15,5-1 22-15,-5-2-15 16,-10 1 0-16,-8 2 18 15,-10-2-32-15,-3-2 14 16,-19-3 0-16,-5-6-5 0,-1-4 18 16,6-5-13-1,7-4 0-15,7-6 14 0,8 0-20 16,0-7 6-16,19-15-34 16,16-5-7-16,11-1-40 15,6 2-20-15,-1 7 4 16,-5 6 42-16,-10 7 42 15,-6 5 9-15,-11 1 4 16,-7 0-7-16,-4 0 17 16,-7 3-10-16,-1 1 0 15,2-4 3-15,-2 2 0 16,0-2-3-16,0 0 0 16,0 0-4-16,7 0 12 15,-1 0-8-15,4 0 0 16,0 0 15-16,0 0-19 0,-4 5 4 15,0 5 0-15,0 1-7 16,4 0 18-16,2-3 12 16,4-2 0-16,7-4-22 15,7-2 69-15,7-8-7 16,6-15-54-16,6-11 34 16,-1-5-37-16,1-2-1 15,-5-5 29-15,-4 0-20 16,-7-2 6-16,-9 1-17 15,-6 2 2-15,-8 3 18 16,-3 9 3-16,-5 9-17 16,-2 12 8-16,0 9-7 15,0 3 17-15,0 3-27 16,-12 21 0-16,-6 12-3 0,-1 12 19 16,1 5-16-16,9-2 0 15,6-2 15-15,3-7-29 16,6-10 14-16,15-8 0 15,6-8-17-15,-2-11 17 16,5-5-67-16,-6-7-156 16,-8-20-528-16</inkml:trace>
  <inkml:trace contextRef="#ctx0" brushRef="#br0" timeOffset="35956.4676">5701 12941 701 0,'0'0'133'0,"0"0"-129"0,0 0-4 15,0 0-29-15,0 0-55 16,94-5-366-16</inkml:trace>
  <inkml:trace contextRef="#ctx0" brushRef="#br0" timeOffset="36613.9883">6337 13002 935 0,'0'0'179'0,"0"0"-145"0,0 0-8 15,-94 20 41-15,78-1-56 16,6 5 3-16,9 0-14 16,1-1 9-16,0-6-12 15,16-6 3-15,4-5 0 16,2-6-15-16,2 0 15 15,-2-3 0-15,-5-10-25 16,-6-2-49-16,-6-2 58 16,-5 1-3-16,0 2 5 15,-16 4 1-15,2 5 5 16,5 5 8-16,3 0 0 16,5 0 19-16,1 0-35 15,0 4 16-15,16-2 0 16,18-2 4-16,8 0 20 0,7-6-24 15,-2-13 0 1,2-6 23-16,-7-1-37 0,-7-1 14 16,-10-1 0-16,-5 3-8 15,-11 2 33-15,-6 5-23 16,-3 6 58-16,0 6-52 16,-7 6 35-16,-18 6-43 15,2 22 3-15,-7 14 6 16,2 11 11-16,5 5-20 15,6 1 0-15,12-2 12 16,5-8-19-16,0-6 7 16,18-11 0-16,4-9-16 0,8-12 16 15,-4-9-10 1,2-2-1-16,-1-14-60 0,-7-11 50 16,-6-2-39-16,-13-2 43 15,-1 1-3-15,-10 3 30 16,-14 4-10-16,-6 9 14 15,-2 7 8-15,0 5-14 16,2 0-8-16,7 11-26 16,9 5-124-16,11 0-225 15</inkml:trace>
  <inkml:trace contextRef="#ctx0" brushRef="#br0" timeOffset="37749.8925">7728 12794 699 0,'0'0'115'0,"0"0"74"0,0 0-117 16,0 0 55-16,0 0-62 15,0 0-46-15,-72-7 15 16,28 33-25-16,2 5 1 16,8 3 30-16,11 4-25 15,13-1-15-15,10 2 0 16,0-2 11-16,16 1-30 15,15-4 19-15,6-1 0 16,-2-2-5-16,-8-3 6 16,-9-6-2-16,-13-3-6 15,-5-4-25-15,-8-3 16 16,-16-2 16-16,2-4-1 16,2-6-26-16,11 0 24 15,9-2 1-15,0-13-25 16,21-6-59-16,17 0 81 0,9-1-40 15,2 5 16-15,-4 5 3 16,-6 2 33-16,-3 1-7 16,-5 3 0-16,-1-3 17 15,-4 1-17-15,3-1 0 16,0-3 1-16,-4-2 22 16,-1 2-15-16,-8-3-8 15,-2 6 0-15,-10 1 9 16,-2 5-11-16,-2 3 2 15,0 0-20-15,-17 3-9 0,-4 14 47 16,-1 4-18 0,8 3 0-16,4-4 24 0,9-2-11 15,1-5-13-15,2-4 0 16,21-5 4-16,8-4 4 16,5 0 0-16,4-5-8 15,-4-11 21-15,-6 2-44 16,-6 0-1-16,-9 6-7 15,-9 2 12-15,-6 6 19 16,0 0-2-16,-5 0-18 16,-11 12 18-16,-1 5-1 15,4 2 3-15,4 0 0 16,8-4-9-16,1-1 9 16,0-2 0-16,14-6 0 15,6-3 17-15,5-3-18 16,2 0 1-16,3-4-27 0,1-10-17 15,-1-1-46-15,-3-4 42 16,-2-1 48-16,-4-2-14 16,-7-1 14-16,-4 1 2 15,-1-2 11-15,-6 0 83 16,-3-1-32-16,0-3 18 16,0 6 3-16,-9 2-62 15,-6 6 46-15,-3 2-51 16,2 4-11-16,-2 3 30 0,0-2-34 15,6 5 19 1,4-1-14-16,1 1 19 0,7 0-30 16,-3 1 3-1,1 1 0-15,1 0-13 0,-2 0 20 16,2 0-7-16,-2 0 0 16,1 0 8-16,-1 0-6 15,2-2-2-15,1 0 0 16,0 2-6-16,0 0 8 15,0-1-2-15,0 1 0 16,0-2-33-16,0 2 27 16,6 0-55-16,2 0-41 15,0 0-57-15,-5 0-189 16,-3 0-261-16</inkml:trace>
  <inkml:trace contextRef="#ctx0" brushRef="#br0" timeOffset="38281.0197">8409 12842 643 0,'0'0'193'16,"0"0"-82"-16,0 0 4 15,0 0-9-15,0 0-100 0,0 0 4 16,0 44-1 0,-6-5 17-16,6 4 15 0,-1 5-38 15,0 3 29-15,-1-3-1 16,1-4-8-16,1-7-15 16,0-8-8-16,0-11 0 15,0-7 1-15,0-8-1 16,0-3 0-16,0 0 5 15,5-20 22-15,9-9-17 16,-2-7-10-16,3-4 2 16,0-2-11-16,4 5 9 15,5 4-10-15,-1 10 7 16,-1 9-16-16,0 4 14 16,-4 9 5-16,2 1 0 15,-3 1-17-15,0 18 17 0,-1 5 0 16,-4 3-7-1,-4 6 16-15,-7 1-16 0,-1 1 7 16,-6-4 0-16,-16 0-6 16,-4-8 8-16,0 1-2 15,-3-7 0-15,4-3 11 16,3-2-26-16,4-5-59 16,6-7-256-16,6 0-380 15</inkml:trace>
  <inkml:trace contextRef="#ctx0" brushRef="#br0" timeOffset="40481.107">9457 12838 778 0,'0'0'101'0,"0"0"11"16,0 0-58-16,0 0-48 15,-96-25 0-15,44 47 59 16,-1 10-35-16,5 6 12 16,10 5-19-16,16-2-3 15,16-4-13-15,6-2-7 16,14-4 0-16,20-5-10 15,9 1 24-15,-1-7-14 16,-5 0 5-16,-8-3 12 16,-15-2-26-16,-8-3 9 15,-6 0-9-15,-7 1-5 16,-20 1 28-16,-1-5-9 16,-1-1-5-16,5-3 21 15,12-4-35-15,8-1 14 0,4 0-5 16,6-3-11-1,22-12-76-15,13-4 46 0,8 2 42 16,-3 3-24-16,0 3 24 16,-5 3 4-16,-5 0 0 15,-5 0-5-15,-4 2 17 16,-4 0-12-16,-2-1 25 16,-6 0-14-16,0-1 11 15,-4 1-22-15,-5 0 0 16,-2 2 2-16,-4 3 9 15,0 2-19-15,-3 0 8 16,-12 0-6-16,-5 12-2 16,2 5 8-16,1 2 0 15,1 2-5-15,7 0 8 0,6-1-3 16,3-3 0-16,0-4 17 16,3-6-28-16,17-2 12 15,5-5-1-15,3 0 19 16,12-11-7-16,-1-9-12 15,3-4 5-15,-1-4 5 16,-5-5-10-16,-3-3 0 16,-2-5 1-16,-2-5-12 15,-3-3 27-15,-2-3-16 16,-7 1 14-16,1 4-1 16,-9 5 6-16,0 9-19 15,-6 12 0-15,-1 11 27 16,-2 7-20-16,0 3-7 0,0 0 0 15,-5 14 2-15,-7 9 7 16,-2 9-9-16,2 5 0 16,3 5-18-16,5 6 31 15,0 2-13-15,3 2 0 16,1-6 15-16,0-7-29 16,8-8 14-16,7-9 0 15,3-8-8-15,7-9 15 16,3-5-7-16,2 0 2 15,6-17 18-15,-2-7-27 16,-1 0 7-16,-6-5 0 16,-5 2-10-16,-7 1 28 0,-7 6-18 15,-3 3 0 1,-3 8 9-16,-2 6-17 0,0 1 8 16,0 2-6-16,0 0-9 15,0 7 13-15,0 10 2 16,0 4 0-16,0 4 11 15,-2 3-11-15,2 4 0 16,0-3 0-16,-3 1-7 16,2-4 7-16,-3-2 0 15,-1-4 6-15,-1-6 6 16,0-2-20-16,2-2 8 16,-2-5 0-16,5-3-17 15,-1-2 19-15,2 0-2 16,0 0 0-16,0 0 27 15,0 0-30-15,9-9 3 0,7-5 0 16,5-3-19-16,-3-1-27 16,-2-3-96-16,-8-4-211 15</inkml:trace>
  <inkml:trace contextRef="#ctx0" brushRef="#br0" timeOffset="40970.3673">9925 12864 673 0,'0'0'146'16,"0"0"-134"-16,0 0 4 15,0 0-17-15,0 0 8 0,84 3-7 16,-31 4 0-16,4-5-226 16</inkml:trace>
  <inkml:trace contextRef="#ctx0" brushRef="#br0" timeOffset="51879.8834">17258 11347 231 0,'0'0'82'15,"0"0"-18"-15,0 0-28 0,0 0 62 16,0 0-29-16,0 0-35 16,0 0 21-16,-5-17-13 15,5 15-14-15,0 2 27 16,0 0-44-16,0 0 62 15,0 0-45-15,0 0-16 16,0 0 23-16,0 0-26 16,0 2-5-16,0 10 26 15,0 2-19-15,0 6 36 16,0 0-35-16,0 3 2 16,0 1 19-16,0 0-20 15,2-1-7-15,-2 4-5 16,0-4 15-16,0 2-11 15,-11-4-5-15,0-1 0 16,0-3-2-16,1-1 8 0,1-1-6 16,0-1 0-1,0 2-57-15,-2-7-146 0,-5-6-400 16</inkml:trace>
  <inkml:trace contextRef="#ctx0" brushRef="#br0" timeOffset="55446.5226">13590 4534 549 0,'0'0'351'0,"0"0"-222"15,0 0-33-15,0 0-44 16,0 0 32-16,0 0-55 0,0 0-22 15,-67-25 12 1,29 39-3-16,-7 4-16 0,-4 3 0 16,2 4 18-16,5 1-22 15,9 1 4-15,9-1 0 16,13-4-15-16,11 0 15 16,0-2 0-16,20-1-1 15,12 0 11-15,8 4-10 16,2 2 0-16,-5 6 10 15,-10 6-17-15,-13 7 7 16,-14 3 0-16,-3 4-4 16,-26-2 35-16,-7-3-29 15,-1-4-2-15,0-9 0 16,4-5-3-16,7-9 8 16,9-8-5-16,9-8 0 15,8-3 2-15,2-10-13 0,20-13-103 16,9-5-43-16,1 3 12 15,-3 9-29-15,-9 11 73 16,-7 5 85-16,-8 0 16 16,-5 20 54-16,0 3 86 15,0 4-12-15,0-1 9 16,0-1-80-16,1-2-5 16,19-1 2-16,6-4-52 15,13-3 21-15,9-5-23 16,9-6-2-16,4-4-2 15,-4-5-249-15,-7-18-708 16</inkml:trace>
  <inkml:trace contextRef="#ctx0" brushRef="#br0" timeOffset="56045.7007">14163 4735 897 0,'0'0'176'0,"0"0"-41"15,0 0-88-15,0 0-34 0,0 0 22 16,0 0-22-16,0 71 4 15,0-27-8-15,0 4 13 16,0 4-9-16,0 1-13 16,0-2 0-16,0-4 10 15,0-7-10-15,0-14 0 16,0-9-3-16,0-10 23 16,0-7-20-16,0-4 0 15,0-20 0-15,0-13-2 16,3-5-40-16,1-3-1 15,1-2 18-15,1 0 8 16,-6-3 15-16,0-1 2 0,3-1 0 16,1 3 30-1,7 8-28-15,2 7 16 0,1 9 18 16,3 9-34-16,-4 2 33 16,3 8-35-16,-3 3 14 15,5 3-2-15,0 0-9 16,3 19-3-16,-1 12 0 15,-1 11 13-15,-3 8-9 16,-4 6 0-16,-5-1-1 16,-5-3 23-16,-2-4-26 15,0-5 0-15,-2-4 3 16,-5-8 17-16,-2-9-27 16,1-5 7-16,-2-12-69 0,-3-5-21 15,-7-5-297 1</inkml:trace>
  <inkml:trace contextRef="#ctx0" brushRef="#br0" timeOffset="56175.2481">14202 5020 974 0,'0'0'137'16,"0"0"-77"-16,0 0 16 16,0 0-54-16,98-14 7 15,-49 13-29-15,5-1-5 16,-4-6-263-16</inkml:trace>
  <inkml:trace contextRef="#ctx0" brushRef="#br0" timeOffset="56372.5876">14794 5025 891 0,'0'0'256'16,"0"0"-255"-16,0 0 67 15,6 74-13-15,-3-38-40 16,-3 0 10-16,0 4-25 16,0-1 0-16,-17-8-61 15,-2-8-470-15</inkml:trace>
  <inkml:trace contextRef="#ctx0" brushRef="#br0" timeOffset="57345.8086">15447 4700 542 0,'0'0'375'0,"0"0"-216"0,0 0-122 15,0 0 16-15,0 0-20 16,0 0-16-16,19 32 50 15,-14 2-59 1,-2 2-2-16,-1 5 30 0,-2 0-26 16,0 0-7-16,0 1-1 15,0-1 16-15,-3-4-10 16,-2-7-4-16,2-4-4 16,-1-8 0-16,3-5 13 15,1-7-13-15,0-3 0 16,-1-3 11-16,1 0-4 15,0-10-7-15,0-12 0 16,0-9 1-16,0 1 3 16,0-5-4-16,0-2 0 0,0 0 19 15,0-6-23-15,0 0 4 16,4 0 0-16,1 2-12 16,4 4 14-16,1 5-2 15,2 6 0-15,3 4 5 16,0 5-10-16,1 5 5 15,-1 2 0-15,-1 3-13 16,-4 7 9-16,2 0 4 16,-2 7-3-16,-5 18 12 15,-5 5-16-15,0 9 7 16,-22 0 0-16,-6-3-8 16,4-4 11-16,4-3-3 15,7-8 0-15,8-4 18 16,5-3-22-16,6-3 4 0,24-4-12 15,12-1-1-15,2 0-21 16,-1 2 31-16,-10 1-3 16,-11 6-9-16,-15 2 1 15,-7 4 10-15,-9 4 4 16,-19 5-16-16,-7-1 29 16,-2 3-13-16,-2-2 9 15,5-1 6-15,4 0 1 16,6-4-16-16,7-4 0 15,7-6-11-15,6-4 10 16,4-5-20-16,0-6-165 0,15 0-288 16</inkml:trace>
  <inkml:trace contextRef="#ctx0" brushRef="#br0" timeOffset="58096.3822">16038 4550 82 0,'0'0'521'16,"0"0"-353"-16,0 0-78 16,0 0 15-16,0 0 0 15,0 0-71-15,25-17-28 16,-5 17 26-16,3 1-25 15,1 11 0-15,-3 4 0 0,-7 4 13 16,-6 4-39 0,-6 0 19-16,-2 5 0 0,-4 0 42 15,-15 0-39-15,-1 0 17 16,0-1 4-16,5-6-14 16,5-2 1-16,4-3-11 15,6-3 0-15,0 0-1 16,0-1 13-16,5-3-12 15,8 1 0-15,1 2 6 16,5-4-12-16,-3 4 6 16,-1-4 0-16,-1 1-1 15,-4 2 13-15,-4 0-12 16,0 1 0-16,-5 1 8 16,2-1-18-16,-1 3 10 15,-1 1 0-15,1 1-2 0,-2 2 3 16,2-2-1-16,2 1 0 15,-1 1 15-15,0-1-22 16,1 0 7 0,-1 3 0-16,-1 0-7 0,-1-2 17 15,-1 1-10-15,0-1 0 16,0-1 6-16,-3 0-11 16,-10 0 5-16,-1-1 0 15,-6 1-5-15,-6 2 13 16,-7-3-8-16,-5-1 18 15,-4 2-10-15,-3 0-1 16,0 3-7-16,-5-2-72 16,-10 3-566-16</inkml:trace>
  <inkml:trace contextRef="#ctx0" brushRef="#br0" timeOffset="64204.6356">14385 11916 64 0,'0'0'112'15,"0"0"-82"-15,0 0-24 16,0 0 10-16,0 0-16 15,0 0-9-15,0 0-56 16</inkml:trace>
  <inkml:trace contextRef="#ctx0" brushRef="#br0" timeOffset="64907.6078">14385 11916 113 0,'-89'9'201'0,"89"-9"-126"15,0 0-38-15,7 0 85 16,-4 0-46-16,6 0-58 15,-3 0 41-15,4 0-35 16,-2 0 14-16,1 0-4 16,1 0-25-16,4 0 21 0,-1 0 2 15,3 0-31 1,-2 0 47-16,4-2-45 0,-3 1-3 16,1 0 26-16,-2 1-18 15,2-2-8-15,-1 2 2 16,1 0 11-16,2 0-4 15,-1 0-9-15,-1 0 0 16,0 0-4-16,0 0 19 16,1 0-15-16,1 0 0 15,-1 0 19-15,0 0-21 16,3 0 2-16,-4 0 0 16,4 0-16-16,-2 0 33 15,1 0-17-15,-1 0 10 0,0 0-6 16,1 0 18-16,-2-3-22 15,-1 3 0-15,2-2 4 16,-3-1 10-16,-2 0-14 16,1 1 12-16,-2 0 2 15,1 1 3-15,-3-2-14 16,4 1-3-16,-4 1 10 16,1 0 9-16,-1 1-19 15,-4 0 7-15,-1-2 8 16,4 2 10-16,-5 0-24 15,5-1 0-15,-1-1 26 16,0 0-17-16,3 0-3 0,-4 1 2 16,1-1 6-1,-2 1-3-15,0 1-12 0,-1 0 0 16,1 0-9-16,1 0 21 16,-3 0-30-16,-4 0-12 15,-4 6-337-15</inkml:trace>
  <inkml:trace contextRef="#ctx0" brushRef="#br0" timeOffset="71428.325">19601 11950 247 0,'0'0'84'0,"0"0"-62"16,0 0-20-16,0 0 7 16,0 0 15-16,0 0-4 0,0 0 0 15,91 5 15 1,-75-4-33-16,1 0 36 0,-1-1 4 16,2 0-40-16,3 0 41 15,3 0-27-15,0 0-8 16,6 0 28-16,2 0-26 15,0 0-5-15,1-2-3 16,2-1 16-16,1 1-10 16,3 2-8-16,4 0 0 15,1 0-7-15,3 0 16 16,-2 0-9-16,3 0 0 16,-6 0 16-16,-1 0-20 15,-2 0 4-15,-3 0 0 16,3 0-17-16,-1 0 23 15,0 0-6-15,1 0 0 0,-4 0 16 16,4 0-19 0,-3 2 3-16,-2-2 0 0,-1 0-13 15,-3 0 26-15,-2 0-13 16,0 0 0-16,2 0 13 16,-1 0-6-16,-1 0-7 15,0 0 2-15,-4 0 3 16,2-2 9-16,1-1-14 15,-3 0 15-15,4 2 0 16,-3 0 5-16,-4-1-20 16,0 1 0-16,-3-1 0 15,-3 1 11-15,-4 0-11 0,0-1 16 16,-1-1-5 0,1 1 22-16,1-1-31 0,0-1 0 15,-2 1 24-15,1-1-9 16,-1-1-6-16,0 2-8 15,1 2 21-15,-3 0-20 16,0 0-4-16,-2 1 0 16,-4-2-3-16,4 1 21 15,-3-1-18-15,-2 2 0 16,1 0 22-16,-2 0-35 16,0 0 13-16,0 0 0 15,3 0-17-15,2 0-31 16,2 0-77-16,-4 0-158 0</inkml:trace>
  <inkml:trace contextRef="#ctx0" brushRef="#br0" timeOffset="73361.9942">16317 12018 461 0,'0'0'58'0,"0"0"24"16,0 0-37-16,0 0 72 15,0 0-12-15,0 0-79 16,0 0 13-16,-9 0-20 16,41 4 6-16,12-4 23 15,13 3-33-15,1-3-15 16,-2 0 0-16,-6 0 19 16,-4 0-13-16,-9 0-6 0,-9 0 2 15,-8 0-7-15,-5 0 7 16,-5 0-2-16,-5 0 0 15,-2 0 14-15,1 0-36 16,1 0 10-16,2 0-163 16,8 0-5-16,0 0-172 15</inkml:trace>
  <inkml:trace contextRef="#ctx0" brushRef="#br0" timeOffset="73972.0933">17640 11980 116 0,'0'0'481'0,"0"0"-419"16,0 0 71-16,0 0-18 0,0 0-48 16,0 0-9-16,68-1-56 15,-27-2 44-15,3 2-24 16,1-2-20-16,0 1 42 16,-3 1-40-16,-3 1-4 15,-4 0 0-15,-1 0 22 16,-7 0-22-16,-3 0 0 15,-7 0-13-15,-5 1 3 16,-6 8-123-16,-6-5-166 16,0-3-256-16</inkml:trace>
  <inkml:trace contextRef="#ctx0" brushRef="#br0" timeOffset="82845.6008">11702 12542 427 0,'0'0'182'0,"0"0"-64"15,0 0 6-15,0 0-62 16,0 0 40-16,0 0-8 15,0 0-75-15,0 0 35 0,39-64-50 16,4 41 0 0,8-3 34-16,10-2-20 15,9-1-4-15,0 1-4 0,0-1 16 16,-6 0-13-16,-4 4-13 16,-12 2 0-16,-8 6-10 15,-12 7 23-15,-7 5-13 16,-10 5 0-16,-1 0-62 15,-9 3-6-15,-1 15-166 16,0 6 32-16,-16 4-155 16</inkml:trace>
  <inkml:trace contextRef="#ctx0" brushRef="#br0" timeOffset="83126.5553">11861 12777 485 0,'0'0'152'16,"0"0"-42"-16,0 0 80 15,0 0-112-15,0 0 13 16,0 0-54-16,93-97-25 16,-32 66 29-16,5 0-27 15,1 0 7-15,-3 1-15 16,-8 3 16-16,-8 3-10 15,-9 5-12-15,-9 4 0 16,-8 1-9-16,-6 0 9 0,-6 3-11 16,-7-1-42-16,-3 0-118 15,0-2-48-15,-5-3-169 16</inkml:trace>
  <inkml:trace contextRef="#ctx0" brushRef="#br0" timeOffset="83528.9306">12014 11952 600 0,'0'0'25'0,"0"0"60"16,0 0-26-16,0 0 35 15,0 0 26-15,0 0-112 16,29-19 19-16,19 19 9 16,9 0-30-16,7 3 47 15,1 8-45-15,4 2-6 16,-5 3 31-16,-5 8-17 16,-4 2-16-16,-9 7 0 15,-4 2 24-15,-14 6-23 16,-10 4-1-16,-11 5 0 15,-7 3 33-15,-5 3-19 16,-18 5 2-16,-7 1 5 16,-7 8-8-16,-2-1 7 0,-1 1-20 15,2-2 0 1,0-6-1-16,7 1 1 0,2-5-36 16,5-9-172-16</inkml:trace>
  <inkml:trace contextRef="#ctx0" brushRef="#br0" timeOffset="91715.901">14088 5946 185 0,'0'0'6'15,"0"0"13"-15,0 0-17 0,0 0 19 16,93 8 46-16,-55-8-44 16,9 0 19-1,10 0-17-15,8 0-14 0,8 0 3 16,5 0-14-16,7 0 0 15,6 0 5-15,1 0 5 16,-1 0-10-16,-1 0 0 16,-7 0 11-16,-1 0-10 15,-7 0-1-15,-9 0 0 16,-10 0-7-16,-16 0 17 16,-7-1-10-16,-12-1 0 15,-6 1 8-15,-9 1-15 16,-2-1 7-16,-4 1 0 0,0-2-5 15,0 2-9 1,0 0 11-16,0 0-45 0,-4 0-189 16</inkml:trace>
  <inkml:trace contextRef="#ctx0" brushRef="#br0" timeOffset="94728.7338">14995 10877 192 0,'0'0'43'0,"0"0"49"15,0 0-13-15,0 0-42 16,0 0 56-16,0 0-56 15,0 0 10-15,0 0-9 16,-18-48-30-16,12 48 43 0,-4 4-41 16,1 14-7-16,-2 9 67 15,0 9-62-15,-3 5 40 16,-2 5 12-16,-2 3-50 16,-2 1 33-16,1-2-43 15,3 1 5-15,-1-3-8 16,2-6 10-16,1 1-7 15,4-4 0-15,4-4 24 16,6-5-56-16,0-7-21 16,0-8-127-16,0-8-17 15</inkml:trace>
  <inkml:trace contextRef="#ctx0" brushRef="#br0" timeOffset="100513.0924">9251 9040 159 0,'0'0'47'0,"0"0"-6"15,0 0-5-15,0 0-5 16,0 0-30-16,0 0 80 15,0 0-35-15,-37-19-16 0,35 19 46 16,2 0-54 0,0 0 19-16,0 0-9 0,0 0-24 15,0 0 36 1,0 0-44-16,0 0 0 0,0 0 9 16,2 0 9-16,15 0 1 15,5 3 33-15,6 1-47 16,9 0 40-16,5 0-45 15,3 3 0-15,7-1-4 16,3 1 18-16,8-1-14 16,5 1 0-16,7 0 24 15,4-1-32-15,1-3 8 16,3 2 0-16,5 1-6 16,1-3 14-16,4 4-8 15,-5-3 0-15,-3-1 11 16,-8-1-18-16,-4 1 7 0,-6-2 0 15,-5 1-13-15,-4-2 41 16,-8 0-22-16,-3 0 19 16,-1 0-5-16,-6 0 20 15,2 0-20-15,-4 0-17 16,-1 0 32-16,-5-3-18 16,-3 0-17-16,-6 2 2 15,-6 0 29-15,-2-1-17 16,-2 1-1-16,1 0-10 15,-1-4 35-15,2 2-25 16,-3-1-13-16,0 0 0 0,3 1 40 16,-3 2-47-1,3-1 7-15,0 2 0 0,-1 0-4 16,3 0 11-16,-1 0-7 16,-2 0 0-16,-2 0 11 15,0 0-11-15,1 0 0 16,-1 0 3-16,6 0-26 15,1 0 39-15,7 0-16 16,4 0 0-16,4 0 8 16,0 0-13-16,3 0 5 15,-1 0 0-15,4 0-16 16,3 0 21-16,2 0-5 16,1 0 0-16,2 0 22 15,0 0-32-15,-2 5 10 16,3-4 0-16,5-1-11 0,12 0 17 15,13 0-6-15,14 0 0 16,6 0 19-16,1 0-29 16,0 0 10-16,0 6 0 15,-5-1-9-15,-4 2 9 16,-11 1 0-16,-7 4-4 16,-12-3 22-16,-5-1-25 15,-9-1 7-15,-8-2 0 16,-4 1-12-16,-8-1 18 15,-3-2-6-15,-6-3 0 16,-9 2 20-16,-4-2-31 16,-5 0 11-16,0 0 0 0,0 0-13 15,0 0 14 1,0 0-1-16,0 0 0 0,0 0 23 16,0 0-27-16,0 0 4 15,4 0 0-15,2 0-19 16,0 0 25-16,1 1-6 15,0-1 0-15,1 2 19 16,-3-2-26-16,-2 0 7 16,-2 0 0-16,1 0-17 15,-2 0 28-15,0 0-11 16,0 0 0-16,0 0 26 16,0 0 0-16,0 0-26 15,0 0 10-15,0 0-4 0,0 0-1 16,0 0-5-16,0 0 0 15,0-2 24-15,0 2-39 16,0-1 15-16,0 1-10 16,0 0-12-16,0 0-41 15,0 0-34-15,0 12 2 16,-6-6-232-16,-11-4-243 16</inkml:trace>
  <inkml:trace contextRef="#ctx0" brushRef="#br0" timeOffset="104462.115">19717 11906 98 0,'0'0'46'0,"0"0"-18"0,0 0 18 15,0 0 3-15,0 0 12 16,0 0 12-16,0 0-53 15,-13-45 39-15,10 42 3 16,2 0-35-16,-2 3 39 16,3 0-37-16,0 0-16 15,0 0 18-15,0 0-12 16,0 0-17-16,25 0 26 16,14 0-4-16,16 5 48 15,11 1-64-15,7 0-7 16,6 1 27-16,3-2-9 15,3 2-19-15,0-1 0 16,-3 1 17-16,0 2-17 16,-1-3 0-16,-8 3 0 15,-9-4-21-15,-11-1 31 0,-15-2-10 16,-10-2 4-16,-13 0 18 16,-3 0 24-16,-6 0-46 15,-3 0 8-15,3 1-18 16,-3 6 16-16,0 1-13 15,-2 9-11-15,-1 0-179 16,0-5-97-16</inkml:trace>
  <inkml:trace contextRef="#ctx0" brushRef="#br0" timeOffset="105936.3687">16482 12068 383 0,'0'0'44'0,"0"0"45"0,0 0-17 16,0 0-37-16,0 0 81 15,0 0-45-15,0 0 25 16,-32-14-74-16,51 14 2 16,12 7-16-16,10 5-8 15,6 2-8-15,8 1-7 16,5-2-184-16,6-7-87 15</inkml:trace>
  <inkml:trace contextRef="#ctx0" brushRef="#br0" timeOffset="106615.4521">17925 11966 323 0,'0'0'42'0,"0"0"19"15,0 0-35-15,0 0 68 0,0 0 11 16,0 0-62-16,0-36 48 15,0 34-48-15,0 2 9 16,0 0 35-16,0 0-76 16,0 9-11-16,-2 11 69 15,-2 3-68-15,2 2 63 16,2-2-43-16,0-3-18 16,6-3 38-16,11-4-22 15,13-6-19-15,9-5 9 16,14-2 24-16,11 0-28 15,2-15-5-15,1-2 2 16,-6-1-33-16,-9-1 17 0,-9 6-60 16,-7 5-40-1,-7 4-127-15,-6 1-58 0</inkml:trace>
  <inkml:trace contextRef="#ctx0" brushRef="#br0" timeOffset="107133.1653">20186 12096 567 0,'0'0'120'0,"0"0"-78"16,0 0 27-16,0 0 22 15,0 0-52-15,0 0 16 16,15-9-29-16,-21 26 13 16,1 1 15-16,4-2-42 15,1-2 4-15,0-4 5 16,6-2 5-16,13-6-7 15,13-2-3-15,12 0-16 16,4-5 1-16,1-10 17 16,-7 3-18-16,-8 2 0 15,-14 2-89-15,-13 8-22 16,-7 0-202-16,-25 0-346 16</inkml:trace>
  <inkml:trace contextRef="#ctx0" brushRef="#br0" timeOffset="107780.1039">16882 12385 459 0,'0'0'104'15,"0"0"-1"-15,0 0 44 16,0 0-82-16,0 0 28 16,0 0-69-16,-12-5-1 15,12 18 42-15,0 0-43 16,8-2-20-16,8 2 42 15,6-4-25-15,6-2-9 0,10-5 2 16,4-2 12 0,7 0-11-16,1 0-13 15,0-1 0-15,-3-5-20 0,0 3 20 16,-3-1-17-16,1 3-111 16,-7-2-233-16</inkml:trace>
  <inkml:trace contextRef="#ctx0" brushRef="#br0" timeOffset="108182.1998">18047 12579 617 0,'0'0'101'0,"0"0"-85"15,0 0 26-15,0 0 111 16,0 0-129-16,0 0 24 0,24 21 56 15,-24 4-103 1,0-3 68-16,0-1-69 16,6-6 7-16,4-4 24 0,11-5-5 15,12-6-21-15,7 0 14 16,12-2 15-16,5-13-31 16,3-2-3-16,-2-3 0 15,-3-1-23-15,-3 1-18 16,-7 2-75-16,-9-2-227 15</inkml:trace>
  <inkml:trace contextRef="#ctx0" brushRef="#br0" timeOffset="122047.0253">14434 12025 323 0,'0'0'56'0,"0"0"-33"16,0 0-8-16,0 0-9 15,0 0 41-15,93 0-12 16,-60 0-2-16,4 0 4 16,4 0-26-16,1 0-4 15,0 0 2-15,0 0 6 16,-5 0-8-16,-2 0-7 0,-6 0 0 16,-5 0-9-16,-6 0 18 15,-7 0-9-15,-7 0 0 16,-2 0 7-16,-1 0-13 15,-1 0 6-15,0 0 0 16,0 0-15-16,0 0 7 16,-11 0 8-16,-8 0 0 15,-8 1 15-15,-4 4-14 16,-6-2-1-16,-7 2 0 16,-5-3-7-16,-3 2 10 15,0-1-3-15,6 4 0 16,6-4 11-16,12 0-9 15,12-2-2-15,7-1 0 16,6 2 18-16,3-1-13 0,0 0-5 16,17 1 14-16,18 1-6 15,13-2 31-15,12 0-39 16,9 1 0-16,11-1-9 16,8 1-1-16,6-1 8 15,1-1-57-15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37.152"/>
    </inkml:context>
    <inkml:brush xml:id="br0">
      <inkml:brushProperty name="width" value="0.08571" units="cm"/>
      <inkml:brushProperty name="height" value="0.08571" units="cm"/>
    </inkml:brush>
  </inkml:definitions>
  <inkml:trace contextRef="#ctx0" brushRef="#br0">0 1 7094,'10'0'437,"0"0"-360,-4 0 0,-5 2-48,5 4 0,-2-4 1,0 5 48,2 1 0,7-6 0,-1 4-9,3-4 1,-3-2-1,-1 0 1,3 0-56,2 0 1,1 0-1,0 0-97,0 0 1,1 0 0,0 0-136,-1 0 1,0 0 0,0 0-176,1 0 1,0 0 91,-1 0 1,-5 6 300,-1 0 0,-7-1 0,4-5 0</inkml:trace>
  <inkml:trace contextRef="#ctx0" brushRef="#br0" timeOffset="314">104 227 8016,'10'0'-1387,"-2"0"2003,-8 0-422,8 0 1,-1 2 0,7 2 0,-2 2-222,1-2 0,2-2 1,3-2-125,0 0 1,5 0 0,0 0 0,-2 0 159,-1 0 1,-1 0-10,4 0 0,4 7 0,8 3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41.722"/>
    </inkml:context>
    <inkml:brush xml:id="br0">
      <inkml:brushProperty name="width" value="0.08571" units="cm"/>
      <inkml:brushProperty name="height" value="0.08571" units="cm"/>
    </inkml:brush>
  </inkml:definitions>
  <inkml:trace contextRef="#ctx0" brushRef="#br0">18 209 7550,'-9'2'-818,"3"4"1281,4-4-46,2 6-7,0-8-81,0 0-265,8 0 0,-5 0 0,9 0-27,2 0 0,1 0 0,2 0 29,1 0 1,5-6-1,1 0 1,-3 2-14,-2 2 1,4-4 0,2 0 0,1 3-42,-2 1 1,6-4 0,-6 0-1,3 2-28,5 2 1,-5 1-1,0-3-90,-2-2 63,-2 0 1,-5 6-1,-1 0 1,0 0 0,1 0 0,-3 2-1061,-3 4 96,-4-4 454,-8 13 553,-8-5 0,-2 0 0,-7-3 0</inkml:trace>
  <inkml:trace contextRef="#ctx0" brushRef="#br0" timeOffset="647">332 18 6650,'0'-10'291,"0"2"1,-2 8-148,-4 0 0,4 2-38,-4 4 1,4 4-8,2 7 1,0 1-1,0-1 33,0 0 1,0 1 0,0-1-14,0 1 1,0-1 0,0 0-77,0 1 1,0-1 0,0 1 0,0-1-22,0 1 0,0-7 1,0 0-1,0 3-41,0 2 1,0 1 0,0 1 22,0-1 1,0 0 0,0 1-90,0-1 0,0 1 80,0-1 0,0 0-48,0 1 0,0-6-347,0-1-480,0-7-210,0 11 1090,0-12 0,0 4 0,0-7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46.137"/>
    </inkml:context>
    <inkml:brush xml:id="br0">
      <inkml:brushProperty name="width" value="0.08571" units="cm"/>
      <inkml:brushProperty name="height" value="0.08571" units="cm"/>
    </inkml:brush>
  </inkml:definitions>
  <inkml:trace contextRef="#ctx0" brushRef="#br0">1 105 8162,'0'-10'-824,"0"1"948,0 3-32,0-4 0,1-5 1,5 1-36,6 2 0,3 6 0,3-3-40,0 1 1,-1 2-1,0 6-65,0 0 82,1 0 0,0 0 0,-1 0 13,0 0 0,0 0-134,1 0 0,-3 8 0,-3 4 0,-4-3 0,-8 3 58,0 2 0,-2 1 0,-2 2 6,-2 1 1,-8-7 0,5 1 0,-3-1-28,1-2 0,-1 7 0,-5-7 0,1 3 25,5-1 0,-5-5 0,5 4 33,-5-2 0,5-2 0,1-4 204,2 3-9,3-3-173,5 6 0,7-8 1,4 0-1,5-2 35,1-4 1,1 4 0,0-3-1,-1 3 69,0 2 1,0 0 0,1 0-111,0 0 0,-1 0 1,0 0-1,0 0 34,1 0 1,0 0-1,-1 0-239,0 0 1,0 6-118,1 0 0,0 1 0,-1-3-239,0 2 0,-5 0 537,-1-6 0,1 0 0,6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49.012"/>
    </inkml:context>
    <inkml:brush xml:id="br0">
      <inkml:brushProperty name="width" value="0.08571" units="cm"/>
      <inkml:brushProperty name="height" value="0.08571" units="cm"/>
    </inkml:brush>
  </inkml:definitions>
  <inkml:trace contextRef="#ctx0" brushRef="#br0">1 262 7391,'0'-10'308,"0"3"116,0-1-269,0 6 80,0-5-400,0 7 177,8 0 1,-5 0 0,9 0 75,2 0 1,-4 0 0,1 0-47,2 0 0,3 0 0,1 0-10,1 0 0,-1-3 0,1 0 0,-1-3-9,0 2 0,1 2 1,-1 2-1,1-2-25,-1-4 0,6 5 0,1-5 1,-3 3 2,-2 3 1,-2 0 0,1 0 0,-1 0-54,1 0 0,-7 0 0,1 0-215,2 0 1,1 0 53,3 0 1,-7 0-568,0 0-79,1 0 859,-2 0 0,-3 0 0,-7 9 0,0 0 0</inkml:trace>
  <inkml:trace contextRef="#ctx0" brushRef="#br0" timeOffset="600">279 1 7001,'0'11'286,"0"1"0,0-6 0,0 6-197,0 1 1,6 3 0,0 1 3,-2 0 1,-2 1 0,-2 0-67,0-1 0,0 0 0,0 0 1,0 1-1,0 0 32,0-1 0,0 0 1,0 0-1,0 1-47,0 0 0,0-1 0,0 0 0,0 0-4,0 1 1,0 0-1,0-1-43,0 0 0,0 0 1,0 1 14,0 0 0,0-7-201,0 1-249,0-1-147,0-1-212,0-3 373,0-7 456,0 0 0,0-7 0,0-3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46.623"/>
    </inkml:context>
    <inkml:brush xml:id="br0">
      <inkml:brushProperty name="width" value="0.08571" units="cm"/>
      <inkml:brushProperty name="height" value="0.08571" units="cm"/>
    </inkml:brush>
  </inkml:definitions>
  <inkml:trace contextRef="#ctx0" brushRef="#br0">0 18 7523,'17'0'-31,"-5"0"140,-1 0 0,1 0 0,6 0-13,-1 0 1,1 0 0,-1 0 0,3 0-32,2 0 0,0 0 0,5 0 0,0 0-43,0 0 1,4 0 0,8 0 0,3 0 40,3 0 0,-5 0 0,7 0 0,-1-2 16,-2-4 1,5 4 0,-7-4 0,1 4-29,0 2 1,-3 0 0,-5 0 0,0 0-42,-1 0 1,2 0 0,-2 0-1,-1 2-108,-4 4 0,-2-4 1,-6 6-1,3-3-15,-3 1 0,-3 2 0,-5-4-313,-2 2 127,-7 7 1,10-8-318,-8 6 0,0-5 616,-6 5 0,-8-7 0,-2 4 0</inkml:trace>
  <inkml:trace contextRef="#ctx0" brushRef="#br0" timeOffset="752">261 383 7055,'2'-11'75,"4"1"18,5 2 0,5 1 0,1 3 0,1-2-60,-1 2 1,1 2 0,-1 2 0,0 0-22,1 0 1,-1 0 0,1 0 0,-1 0-51,0 0 1,-5 0-1,-3 2 31,0 4 0,-3-2 1,-6 7-73,0 3 1,0-5 0,-3 1-1,-3 0-36,-5 0 0,-5-1 0,-3 5 0,-2-4 63,-2-3 1,-1 5 0,9-4 0,1-1 27,3 1 0,1 0-15,-1-2 203,3-5 0,10 8 0,4-9-104,5 0 1,5 0-1,1 0 1,0 0-18,1 0 0,5-6 0,0 0 11,-1 2 1,-3 2-1,-4 4 10,-3 4 0,3-2-49,-3 7 1,-3-1-1,1 3-28,-2-1 0,-2-1 0,-6 7-108,0 0 136,0-9-69,0 6 38,0-5 1,-2 6-1,-2-3 1,-4-3 7,-2-2 1,-1 5 0,-6-3 13,0 0 1,-1-1-1,0-5 1,1 2 48,0-2 0,-1-3 0,1-1 1,-1 0-27,1 0 1,0 0 0,-1 0 0,1 0 39,-1 0 0,3-1 1,1-3-1,3-2 7,-3 2 1,5-4-1,-3 1-258,-2-3-442,7 6 271,-1-3 1,10 7 0,4 0 352,6 0 0,3 0 0,2 0 0</inkml:trace>
  <inkml:trace contextRef="#ctx0" brushRef="#br0" timeOffset="1447">1114 314 7233,'0'-10'561,"-2"2"-538,-4 8 1,2 0-1,-7 0 35,-2 0 1,-3 6-1,0 2-64,5 2 0,-5-7 0,6 5 0,-1-2 13,-1 0 1,7 7 0,-7-1 5,-2 3 0,1 3 1,-1-1-38,3 1 1,5-1 0,-4 0 0,3 1 22,2 0 0,4-7 0,1 0-11,0 3 1,0 1 0,0 3 7,0 0 0,7-7 0,5-1 3,3-3 1,-3 5 0,0-4 21,1 1 0,3-5 1,1 4-10,0 0 1,1-7 0,0 5-12,-1-3 1,6-3 0,0 0 0,-2 0-55,-1 0 1,-3-3-1,0 0 1,1-5-10,0-2 0,-1 4 0,0-6 49,1-1 0,-7 4 15,1-3 0,-8 1 34,1-7 0,-10 6-23,-7 0 1,-3 9 0,-3-3-1,1 4 17,0 2 1,-1 0 0,0 0-1,1 0-129,0 0 0,-3 8 0,-1 1 0,-2 3-72,2 0 0,2 0 1,1 3 170,0-3 0,-6 11 0,-3-4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57.004"/>
    </inkml:context>
    <inkml:brush xml:id="br0">
      <inkml:brushProperty name="width" value="0.08571" units="cm"/>
      <inkml:brushProperty name="height" value="0.08571" units="cm"/>
    </inkml:brush>
  </inkml:definitions>
  <inkml:trace contextRef="#ctx0" brushRef="#br0">18 36 8832,'0'17'331,"-2"1"-482,-4-1 0,4 0 0,-4 1 78,4 0 0,2-1 1,0 0 74,0 0 0,0-5 27,0 0 12,8 0 1,2 3 13,7-3 0,1-5 7,-1-7-46,0-7-67,1 4 72,-9-4-13,7 7 24,-6-8-17,7 6 0,0-5 8,1 7 0,-7 0 22,1 0-23,0 0-25,5 0 0,0 0 0,1 0 0,-1 0 0,1 0-145,-1 0 1,1 0-315,-1 0 0,0 0-630,1 0 328,-9-9 764,-1 8 0,-16-15 0,-1 6 0</inkml:trace>
  <inkml:trace contextRef="#ctx0" brushRef="#br0" timeOffset="420">296 1 7320,'0'17'648,"0"1"-532,0-9 30,0 7-117,0-14 0,0 7 0,0-3 0,0 6 26,0 3 1,0-3-1,0 0 1,0 1 113,0 3-139,0 1 29,0 0 1,0 1-22,0 0 0,0-1 1,0 0-125,0 0 146,0 1-10,0 0-202,0-1 191,0-7 5,0-3-160,0 1-472,0-6-152,0 14 431,0-15-219,0 7 528,0-8 0,0 0 0,0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52.712"/>
    </inkml:context>
    <inkml:brush xml:id="br0">
      <inkml:brushProperty name="width" value="0.08571" units="cm"/>
      <inkml:brushProperty name="height" value="0.08571" units="cm"/>
    </inkml:brush>
  </inkml:definitions>
  <inkml:trace contextRef="#ctx0" brushRef="#br0">261 35 7622,'0'-10'-129,"6"1"0,2 5 246,1-2 1,3 0 0,6 6-21,-1 0 1,0 0 0,3 0 0,1 0-44,2 0 1,0 0-1,-6 0 1,1 0-8,0 0 1,1 0 0,2 0-155,2 0 1,1 0 35,-7 0 0,-5 7 49,-1 5 1,-9 4-1,0 1-21,-6 1 1,-7-7 0,3 1-1,-2-1 28,-4-1 1,-1 3 0,-2-4 10,-1 0 1,1-5 0,0 1 3,-1-2 1,6-3 28,1 0-18,7 0 0,-2-3-8,12-2 0,3 3 0,9-4 16,0 4 0,-1 2 0,0 0 0,1 0 14,-1 0 1,1 0-1,-1 0-25,0 0 0,-1 2 1,-3 2-10,-1 2 1,-8 2 0,4-4-1,-2 3 2,-1 3 0,1-4 0,-6 5-9,0 3 0,0-5 1,0 3 40,0 2 1,-2-4 0,-4-1 15,-6-1 1,-3 3 0,-2-5 0,-1-2-10,1-2 0,0 3 0,-1 1 1,1-2-13,-1-2 0,1-2 0,0 0 0,-1 2-111,0 4 1,1-4 0,0 4 0,0-4-542,-1-2 0,6 0-245,1 0 869,7 0 0,-11 7 0,5 3 0</inkml:trace>
  <inkml:trace contextRef="#ctx0" brushRef="#br0" timeOffset="483">0 627 8290,'17'0'-250,"-7"0"0,6 0 257,-5 0 1,5 0-1,1 0 88,0 0 0,1 0 0,0 0 1,-1 0 1,0 0 1,6 0 0,3 0 0,1 0-1,4 0 1,-4 0-1,2 0 1,2 0-30,2 0 0,0 0 0,-3 0 1,0 0-78,0 0 1,3-2 0,2-2-1,0-2-24,0 2 0,-2 2 0,-3 2 0,0 0-27,0 0 0,-4 0 1,-3 0-1,-4 0-320,-1 0 1,-1 0-225,0 0 1,-1 2-312,-5 4 915,-3-4 0,-16 6 0,-1-8 0</inkml:trace>
  <inkml:trace contextRef="#ctx0" brushRef="#br0" timeOffset="1244">157 905 8281,'17'-7'50,"-5"4"0,-1-3 0,3 5-21,2 1 0,1-2 0,0-2 0,0-2-47,1 2 0,1 3 1,3 1-51,1 0 1,0 0 0,-8 1-182,-3 5 0,2-2 141,-8 8 0,-2-1 0,-10 6 37,-6 1 0,-3-6 0,-5-3 1,-1 1 55,-2 0 0,0-5 0,5 5 39,0-2 1,1 3 0,2-3-33,3 2 32,5-7 1,8 6 41,5-9 0,4 0 0,7 0 60,0 0 1,1 0-1,0 0-67,-1 0 1,0 0 0,0 0 15,1 0 0,0 0 0,-3 1 8,-3 5 1,3-4-106,-3 4 0,1 3 44,-1 3 1,-4-2 0,-8 1-15,0 3 1,0 2 0,-3-1-126,-2-3 1,-3 3 0,-6-6 0,3 1 115,-2-4 0,-3 2 1,-1-2-1,-1 0 54,0 1 1,1-5 0,0 4-1,0-4 77,-1-2 1,0 0 0,1 0-1,0 0-64,0 0 1,5 0 0,0 0-1,0-2-11,3-4 0,-6 4-454,3-4-690,4 5 409,1 1 1,8-3 679,5-3 0,11 5 0,10-7 0</inkml:trace>
  <inkml:trace contextRef="#ctx0" brushRef="#br0" timeOffset="1966">975 835 8105,'0'-9'56,"0"1"1,-2 8 150,-4 0 1,2 0-142,-7 0 0,5 0 1,-5 0-110,-3 0 0,-2 6 1,-1-1-1,1 1 15,5 2 0,-5-4 0,7 8 0,-3 0 38,0-3 1,1 6 0,-5-3 10,5 3 0,-2 3 0,7 0 13,2-1 1,2 0 0,2 0 14,0 1 1,0-6-1,0-1-22,0 2 1,0 3-4,0 1 1,0-5-1,2 0-28,3 1 0,5 3-16,7 1 1,1-1 0,-1-3-39,1-1 0,-1-9 0,1 3 1,-1-3 0,0-3 1,1 0 27,-1 0 0,1 0 1,-1-3 24,0-3 0,-1 3 0,-2-7 1,-5 1-11,-1-1 0,-1 4 1,-3-6 90,2-1 1,0-2 6,-6-3 0,0 6-34,0 1 1,-8 5 0,-3-4-9,-5 3 1,-1 1-1,-1 6 1,1 0-19,0 0 0,-1 1 0,-1 4 1,-3 0-119,-1 0 1,0 2 0,6 1 0,-1 1-260,1 5 0,-1-4 0,1-1 0,2 1 353,3 0 0,-3 1 0,5 6 0</inkml:trace>
  <inkml:trace contextRef="#ctx0" brushRef="#br0" timeOffset="2854">1532 453 7098,'12'0'133,"-1"0"1,1 0 0,5 0-38,0 0 0,1 0 1,0 0-74,-1 0 1,0 0-1,0 0 1,1 0 29,0 0 0,-1 0 1,0 0-1,3 0-100,3 0 1,-4-6-1,6 0 1,-2 0 52,1-2 1,1 6 0,-4-5 0,2 1-25,-2 0 0,-1 0 1,-3 6-1,1 0-141,-1 0 1,-5 0-1,0 0-412,1 0-94,-5 0 257,-1 0 408,-7 0 0,0 0 0,0 0 0</inkml:trace>
  <inkml:trace contextRef="#ctx0" brushRef="#br0" timeOffset="3344">1775 261 7684,'0'-17'202,"0"7"1,0 4-101,0 12 0,6-2 1,0 8-1,-2 1-70,-2 2 1,-2 3 0,2-1 0,2 1-23,2-1 0,0 2 0,-6 2 0,1 3-59,5-3 1,-4 4 0,4-2-1,-4-1-46,-2-3 0,0 4 1,0 0-1,0-1-42,0-3 1,0-1 0,0-1-232,0 0 1,2 1 367,3 0 0,-2-9 0,4-1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58.979"/>
    </inkml:context>
    <inkml:brush xml:id="br0">
      <inkml:brushProperty name="width" value="0.08571" units="cm"/>
      <inkml:brushProperty name="height" value="0.08571" units="cm"/>
    </inkml:brush>
  </inkml:definitions>
  <inkml:trace contextRef="#ctx0" brushRef="#br0">1 105 8243,'0'-9'-1172,"0"1"1309,0 8 1,0 0 0,0-8-63,0 6 56,0-6 1,8 8-322,-6 0 302,5 0 1,-7 0 199,0 0-187,8 0 1,2 0-50,8 0 1,-1 0 0,0 0 0,0 0-52,1 0 0,0-1 0,0-3-111,6-2 162,-5 0-20,14 6 4,-6 0-9,0 0 8,6 0-219,-6-8 8,0 6 148,6-5 219,-6 7-201,8 0 10,0 0-20,-1-8 104,-6 6-83,13-6 0,-20 8 9,27 0 110,-27 0-102,20 0 3,-14 0-7,8 0 13,-8 0 21,6 0-26,-14 0-161,6 0 169,0 0-11,-5 0-195,5 0 177,-8 0 8,1 0-15,-1 0-197,0 0-20,-7-8 214,6 7-32,-7-7-408,9 8 58,-9 0 1,7 0 0,-5 0-725,5 0 1091,-6 0 0,5 0 0,-5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1:00.016"/>
    </inkml:context>
    <inkml:brush xml:id="br0">
      <inkml:brushProperty name="width" value="0.08571" units="cm"/>
      <inkml:brushProperty name="height" value="0.08571" units="cm"/>
    </inkml:brush>
  </inkml:definitions>
  <inkml:trace contextRef="#ctx0" brushRef="#br0">18 71 7460,'-9'0'980,"1"-3"-938,8-3 0,8 5 0,3-7 0,5 2 28,1 0 1,1 0 0,-1 6 0,0 0-99,1 0 1,5 0-1,0 0 1,-2 0-29,-1 0 1,-3 0-1,1 0-13,-1 0-161,0 0 143,-7 8 1,4-4 0,-8 8 48,-3 1 1,-6-3 0,-6 2-37,0 1 0,-3 2 1,-5 1 60,0-5 1,-1 3-1,3-6 22,3 2 0,-3-6-24,3 1 144,4 5-109,1-8 0,8 4 1,5-10-28,6-2 0,3 0 0,3 6 9,-1 0 1,1 0 0,-1 0-48,0 0 0,1 0 42,-1 0 1,-1 8 9,-4 4 0,1-3-1,-8 3 0,1 0-5,-6 5 1,0 0 0,-1-1-2,-5-5 0,2 3 0,-6-6 0,1-1 89,-1 1 0,-2 4 1,-5-7 6,-1 0 0,1 2 0,-2-1 1,-2-2-29,-3-3 1,1-1-1,6 3-15,-1 3 1,1-5 0,-1 5-102,1-4 1,5-2-259,1 0-960,7 0 811,-4 0 0,10-2 455,4-4 0,4 5 0,7-8 0</inkml:trace>
  <inkml:trace contextRef="#ctx0" brushRef="#br0" timeOffset="717">888 1 7051,'-11'0'309,"-1"0"1,7 0 0,-7 0-226,-2 0 0,5 5 1,-1 3-1,0 0-49,1-1 0,-3 5 0,-4-4 0,3 0-26,2 0 1,-1 5 0,-6-3 0,3 1 34,3 1 0,-3-2 0,6 3 0,-3-1-20,0 1 0,6 1 0,-3-1 1,1-1-1,4 2 1,-4-5 0,3 3 0,0 1-5,4 3 0,1-5 1,0 1-14,0 2 1,7 1 0,3 3-8,0-1 1,6-6-1,-5-1-49,5-2 59,-7-3 1,6 1-1,-1 0-14,8-2 1,2 4 0,6-2 0,-7-3-97,-4 0 0,-1-3 1,-1 0-1,0 0 58,0 0 1,1 0-1,0-3 1,-1 0 22,0-3 0,-1-2 0,-3 4 1,-3-3 19,-2-3 1,-1 4 0,-2-6 9,0-1 1,1 3 0,-6-1 34,0-3 1,0 4-29,0-1 1,-8 1 0,-4-2 1,-3 6 1,-3 5 0,1 1-1,0 0-4,0 0 0,-1 1 0,0 4 0,1 2-107,0 3 0,-6-4 0,-1 5 0,3 1-381,2-3 0,2 7 472,-1-4 0,0 3 0,1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1:21.517"/>
    </inkml:context>
    <inkml:brush xml:id="br0">
      <inkml:brushProperty name="width" value="0.08571" units="cm"/>
      <inkml:brushProperty name="height" value="0.08571" units="cm"/>
    </inkml:brush>
  </inkml:definitions>
  <inkml:trace contextRef="#ctx0" brushRef="#br0">119 52 8024,'-18'1'-480,"1"5"0,6-4 0,0 4 1063,-3-4-257,7-2 0,-2-2-175,9-4 1,3 4-1,0-5 1,5 1-34,2 0 1,1 0 0,6 6-1,0-2-106,1-3 0,-1 3 0,0-4 0,0 4-41,1 2 1,-2 0-1,1 0 1,1 0 0,-1 0 1,0 0-1,0 0 1,1 2-39,-1 4 0,-6-4 0,-1 5-257,-3 1 1,-1 2 281,-6 7 1,-8 0 0,-3-2 19,-4-4 1,-2 5-1,-1-7 1,-1 3 22,-4-1 1,4-5-1,-4 3-9,5-1 0,0 4 234,1-7-194,7 1 0,4-6-25,12 0 0,4 0 0,7 0 0,1 0 0,-2 0 1,1 0-1,1 0 19,-1 0 1,-2 2 0,-2 1 0,-1 3-19,1-2 0,-3 0 0,1 0 0,1 4-17,-3 1 0,5-3 0,-7 4 0,1-1-7,0 0 1,-3-3 0,-5 6 9,0 1 1,0-3 0,0 1 26,0 3 1,-1 1-1,-5 0 1,-6-3 48,-3-7 0,-2 5 1,0-1 65,0 0 1,-7 0 0,2-8 0,1 3-43,1 2 0,3 0 0,1-6 0,-2 0-19,1 0 0,0 0 0,0 0 0,-1 0-64,1 0 1,0 0 0,2-2-1,1-2-141,3-2 1,7-2-1,-4 5-471,1-3 0,5-2-5,-4 3 1,6 3 189,6-4 1,3 4 414,8 2 0,1-7 0,-1-3 0</inkml:trace>
  <inkml:trace contextRef="#ctx0" brushRef="#br0" timeOffset="759">943 0 7072,'-17'0'272,"-1"0"-127,2 0 0,4 0 0,1 0-48,-3 0 0,-1 0 0,-2 0 0,2 2-38,3 3 1,-3-1-1,4 8-15,-5 1 1,1-3 0,1 1 0,5 2-27,1 3 0,-5-5 1,4 1-1,-1 1-2,4 2 0,-2 2 1,3 1-1,-1-1 29,-1 0 0,4-6 0,-2 1 0,3 1 21,2 3 0,0 0 1,0 2-10,0-1 1,0 0 0,0 0 14,0 1 0,2-1 0,3 0-39,7 0 0,3-5 0,3-3 1,-1 0-46,0 1 1,6-6 0,0 3 0,-1-1-59,3 0 1,-5 0 0,4-6 0,-1 0 42,0 0 0,0 0 0,-6 0 1,0 0-60,0 0 1,1 0-1,-1 0 64,0 0 1,0-2-1,1-2 67,-1-2 0,-8-7 1,-2 4 3,2-1 0,-8-6 0,5 5 1,-4-4-10,-2-2 1,-2 0 0,-2-1 0,-3 1-32,-3 0 1,4 2 0,-5 1 0,0 3-20,1-2 0,-5 5 1,3 1-1,-3 1 23,-2 0 1,-1 0-1,1 6 1,-2 2-127,-4 4 0,2 1 1,-7 7-1,-1-3-16,2 3 0,-5 1 0,3 2 0,-1 2 129,1 4 0,-11 4 0,4 7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6:37:49.209"/>
    </inkml:context>
    <inkml:brush xml:id="br0">
      <inkml:brushProperty name="width" value="0.05292" units="cm"/>
      <inkml:brushProperty name="height" value="0.05292" units="cm"/>
      <inkml:brushProperty name="color" value="#002060"/>
    </inkml:brush>
  </inkml:definitions>
  <inkml:trace contextRef="#ctx0" brushRef="#br0">16734 1025 788 0,'0'0'36'16,"0"0"-32"-16,0 0 25 16,0 0-16-16,-25 80 55 15,11-48-52-15,7 6 68 16,0 1-72-16,2 4 4 15,2 2 14-15,0 3-13 16,-3 2-9-16,2-5-4 16,-1-9 10-16,1-8-7 15,2-14-7-15,1-9 0 16,-1-2-11-16,2-3 39 16,0 0-28-16,0-3 58 0,0-19-18 15,0-9-14-15,0-13-26 16,2-2 0-16,2-3-1 15,1-2 12-15,-2 4-11 16,1 1 0-16,2-2 14 16,0 3-27-16,2 2 13 15,-1 4 0-15,3 11-9 16,1 6 2-16,0 6 7 16,0 5 0-16,0 4 4 15,-1 4-18-15,1 3 14 16,1 0 0-16,1 0-7 15,0 10 21-15,0 8-14 16,0 5 0-16,-7 6 1 16,1 5-8-16,-5 6 7 0,-2-1 0 15,0 2 7-15,0-1 5 16,-3-1-10-16,-9 1-2 16,1-3 5-16,-2-2-4 15,3-10-1-15,5-7 0 16,1-8-9-16,4-7 6 15,0-3-57-15,0-9-29 16,8-17-122-16,3-8-71 16,5-2-125-16</inkml:trace>
  <inkml:trace contextRef="#ctx0" brushRef="#br0" timeOffset="112.6199">16861 1233 236 0,'0'0'186'0,"0"0"-113"15,0 0 45-15,0 0-52 16,0 0-48-16,0 0 23 15,51 16-25-15,-20-16-16 16,5-10-87-16,0-16-430 16</inkml:trace>
  <inkml:trace contextRef="#ctx0" brushRef="#br0" timeOffset="362.7473">17300 771 694 0,'0'0'108'0,"0"0"-5"0,0 0-90 16,0 0 6-16,0 0-5 16,0 0 42-16,-12 65-13 15,7-34-18-15,-1 2-13 16,3-5-12-16,-1-1 0 15,4-3-9-15,0-5 7 16,0-5-226-16,8-11-231 16</inkml:trace>
  <inkml:trace contextRef="#ctx0" brushRef="#br0" timeOffset="668.1555">17597 1155 767 0,'0'0'34'0,"0"0"9"16,0 0-21-16,0 0 49 15,0 0-60-15,94 0-1 16,-62 0-10-16,-5 0-149 16,-5 3-197-16</inkml:trace>
  <inkml:trace contextRef="#ctx0" brushRef="#br0" timeOffset="826.6774">17639 1481 601 0,'0'0'88'0,"0"0"1"16,0 0-19-16,83-18-17 15,-36 3-53-15,7-4-151 16,-3-1-156-16</inkml:trace>
  <inkml:trace contextRef="#ctx0" brushRef="#br0" timeOffset="1997.4692">18665 1199 352 0,'0'0'312'0,"0"0"-234"16,0 0-4-16,0 0-4 15,0 0-57-15,0 0 3 16,-2 45 104-16,-4-4-102 16,2 9 38-16,2 4-40 15,2 2-13-15,-2-4 40 16,1-6-39-16,-1-8 13 0,-2-6-11 15,-2-8 9 1,3-12 1-16,0-5-16 0,3-5 0 16,-1-2 13-16,-1-2 18 15,1-22 38-15,1-12-69 16,0-12 15-16,0-15-18 16,0-8 3-16,7-4-21 15,6 5-7-15,0 12 21 16,0 15 7-16,0 10-25 15,-2 12 48-15,-1 5-44 16,-1 8 21-16,-4 3 0 16,1 5-7-16,2 0 7 15,1 17 0-15,7 10-4 16,-1 7 24-16,-1 5-19 16,0 3-1-16,-4 3 0 0,-4 2 8 15,0 0 0-15,-3-4-8 16,-3-4 0-16,0-3 14 15,0-6-22-15,0-8 8 16,0-2-83-16,-3-9-177 16,-3-11-378-16</inkml:trace>
  <inkml:trace contextRef="#ctx0" brushRef="#br0" timeOffset="2147.026">18748 1539 833 0,'0'0'163'0,"0"0"-108"0,0 0-9 16,0 0 27-16,0 0-67 16,0 0-6-16,125-35 0 15,-68 26-78-15,0-1-260 16</inkml:trace>
  <inkml:trace contextRef="#ctx0" brushRef="#br0" timeOffset="2337.1273">19313 1535 924 0,'0'0'101'0,"0"0"-101"0,0 0-27 16,100-20 16-16,-52 9-147 15,-3-4-43-15</inkml:trace>
  <inkml:trace contextRef="#ctx0" brushRef="#br0" timeOffset="2657.0633">19832 1249 990 0,'0'0'148'16,"0"0"-143"-16,0 0 40 15,0 0-24-15,0 0-6 16,0 0 19-16,0 0-13 16,0 44 25-16,0-24-34 15,0 2 5-15,0-4-11 16,0-2-6-16,0-5 4 15,0-4-2-15,-1-5 4 16,1-2-6-16,0 0 0 16,0 0 5-16,0-8-18 15,0-12-50-15,0-5-311 16,6-1-534-16</inkml:trace>
  <inkml:trace contextRef="#ctx0" brushRef="#br0" timeOffset="3081.9498">19832 1249 768 0,'50'-26'195'0,"-50"24"-68"15,0 2-29-15,0 0 0 16,0 0-71-16,0 0-10 16,0 0-17-16,0 12 21 15,-8 10-21-15,-1 6 14 16,2 5-11-16,2 6 19 15,2 1-14-15,3 1-8 16,0 0 0-16,0-4 17 16,12-8-17-16,3-3 0 0,6-9 0 15,0-7 0-15,1-5 6 16,4-5-6-16,4 0 0 16,1-10 11-16,6-12-7 15,2-8-3-15,-4-5 7 16,-3-4-1-16,-5-7 2 15,-9-3-9-15,-3 1 0 16,-8 5 1-16,-6 8-6 16,-1 10 5-16,0 7 0 15,0 6-5-15,0 7 7 16,-1 1-2-16,1 4 0 16,-1 0-5-16,-2 0-10 15,-2 7-33-15,0 8-34 0,1 6-14 16,0-4-216-16,2-2-310 15</inkml:trace>
  <inkml:trace contextRef="#ctx0" brushRef="#br0" timeOffset="6681.5601">20685 783 761 0,'0'0'59'0,"0"0"-48"16,0 0 14-16,0 0-25 15,0 0 24-15,57 75-21 16,-38-33 53-16,0 8-31 16,-8 6-19-16,-3 6 3 15,-8 4 1-15,-3 4-10 16,-23 2 0-16,-8-1 9 15,-12 1-13-15,-8-4 5 16,-5-10-1-16,-5-9 0 16,-10-6 15-16,-9-7-15 15,-13-4 2-15,-8-6 8 16,-3-4-10-16,-5-3 0 16,3-5 6-16,2-4-18 0,0-1 16 15,5-6-4-15,0-3 2 16,7 0 10-16,1-5-9 15,1-9-3-15,2-2 0 16,-1-1 0-16,1-1 11 16,6-1-11-16,-2 2 0 15,5 3 7-15,3 2-9 16,2-4 2-16,5 3 0 16,5-2-8-16,1 1 15 15,1 2-7-15,-2-1 0 16,-2 4 8-16,-4-1-11 15,1 5 3-15,-4 0 0 16,-1 3-11-16,-1-1 13 16,9-1-2-16,10-3 0 0,7 1 19 15,4-1-17-15,-1 4-2 16,-5 1-1-16,-10 2-14 16,1 0 16-16,-5 0-1 15,-1 0 0-15,9 0 14 16,4 2-14-16,1 1 0 15,2 2 4-15,-1 0-20 16,1 0 21-16,4-4-5 16,8-1 0-16,5 0 17 15,-2 0 0-15,-3 0-17 16,-9 0 1-16,-3 0-11 16,1 0 19-16,3 0-9 15,10-1 24-15,2-4-11 0,0 3-12 16,-4-1-1-1,0 1 0-15,0-4-5 0,1-3 14 16,7-3-9-16,7-5 28 16,3-4-21-16,-1-11 7 15,-1-7-14-15,0-8 0 16,1-6-15-16,6-2 17 16,3-3-2-16,4-5 0 15,5-2 11-15,5 0-31 16,1 4 20-16,2 6 0 15,18 2-14-15,9 4 19 16,4 5-5-16,8-1 0 0,9 4 16 16,6 2-16-16,4 0 0 15,4 5-4-15,0 3-6 16,3 2-7-16,5 1 17 16,5 3-7-16,-2 5 21 15,0 5-26-15,1 2 12 16,-2 5 0-16,5 2-7 15,3 2 2-15,-2 2 5 16,3 2 0-16,0 0 13 16,1 2-19-16,-2 6 6 15,2 4 0-15,0-3-5 16,6 3 11-16,5 2-6 16,6 1 0-16,3 2 6 0,0 0-20 15,3 2 14 1,3 0-7-16,0 2-16 0,-3-1 0 15,-1-1 1-15,-4-2-24 16,-7-3-39-16,-5-1 66 16,-7-1-6-16,-9 1 25 15,-3-1-11-15,-4 0 20 16,-6 3-9-16,0 5 0 16,-1 3 12-16,-2 2-23 15,0 1 11-15,-1 1 0 16,-5 0-6-16,2-1 6 15,0-2 0-15,4-2-1 16,3-3 11-16,3 1-10 16,3-3 0-16,-3 0 4 0,-1-2-22 15,-2 0 25-15,-1 0-7 16,-2 3 0-16,-3-1-39 16,-7-1-26-16,-14 1-56 15,-12-6-249-15</inkml:trace>
  <inkml:trace contextRef="#ctx0" brushRef="#br0" timeOffset="7963.5965">13703 294 878 0,'0'0'39'15,"0"0"66"-15,0 0-31 16,0 0-74-16,-80-22 47 15,47 31-22-15,0 10-17 0,2 4 29 16,6 1-36 0,9 1 7-16,6-3-8 0,10 1 4 15,0 4-4-15,3-1 0 16,18 2 7-16,1-2-5 16,1 2 5-16,-7-3-7 15,-7 1 0-15,-6-1 10 16,-3-1-8-16,-7 0-2 15,-13-4 3-15,-2-3-13 16,4-5 19-16,5-3-9 16,4-7 0-16,8-2 15 15,1 0-34-15,0-18-35 16,17-6-101-16,13-3 53 16,6 2-36-16,2 6 16 15,-3 6 44-15,-7 9 78 16,-10 4 39-16,-2 0-12 0,-5 0-9 15,-3 6 14-15,0 5-4 16,-2 6 11-16,2-8 1 16,-1 4-37-16,5-6 43 15,0-4-16-15,6-3-14 16,2 0 35-16,6-9-46 16,7-14-1-16,3-2-4 15,-1-5-68-15,-3 2 36 16,-11 2-5-16,-5 5 37 15,-10 9 3-15,-4 4-3 16,-2 8 21-16,0 0-15 0,-2 9 12 16,-8 9 35-16,-4 2-12 15,5 0 2-15,6-3 6 16,3-4-39-16,0-2 8 16,3-6 29-16,15-2-47 15,9-3 66-15,6-5-38 16,6-15-21-16,3-4 12 15,-2 1-8-15,-3 1-11 16,-10 3 0-16,-11 9 9 16,-5 4-9-16,-8 6 0 15,-3 0 2-15,0 13-14 16,0 11 17-16,0 5-5 16,0 4 7-16,0 0 11 0,0-7-18 15,4 2 0 1,13-11-16-16,7-9 12 0,1-8-171 15,-1-5-236-15</inkml:trace>
  <inkml:trace contextRef="#ctx0" brushRef="#br0" timeOffset="8102.1243">14300 503 971 0,'0'0'129'15,"0"0"-113"-15,0 0-12 16,0 0-8-16,0 0-30 15,0 0-14-15,136-2-257 0,-64 0-395 16</inkml:trace>
  <inkml:trace contextRef="#ctx0" brushRef="#br0" timeOffset="8394.0862">14977 420 798 0,'0'0'113'15,"0"0"7"-15,0 0-31 0,0 0-24 16,0 0-31-16,0 0-13 15,87-39 3-15,-50 35-23 16,0 2-1-16,-2 2-21 16,-8 0-24-16,-10 0-170 15,-8 3-116-15,-9 3-150 16</inkml:trace>
  <inkml:trace contextRef="#ctx0" brushRef="#br0" timeOffset="8564.3302">15174 402 667 0,'0'0'235'15,"0"0"-106"-15,0 0-42 0,0 0-25 16,0 0-49-16,0 0 52 16,-49 71-42-16,43-39-14 15,0 0 0-15,2 3 8 16,4-6-12-16,0-1-5 16,0-8-18-16,4-7-2 15,12-10-141-15,5-3-201 16</inkml:trace>
  <inkml:trace contextRef="#ctx0" brushRef="#br0" timeOffset="10147.2286">15262 503 861 0,'0'0'99'0,"0"0"-92"16,0 0-7-16,0 0 64 0,0 0-5 15,0 0-7-15,87 20 27 16,-57-20-74-16,-2-11 21 15,-1-8-26-15,-5-4 3 16,-7 0 7-16,-3-2-10 16,-6-1 0-16,-5 4-7 15,-1 5 17-15,0 4-4 16,0 7-1-16,0 6 6 16,0 0 10-16,0 0-21 15,0 9 0-15,0 13-17 0,-3 10 29 16,-4 0-12-1,3 0 0-15,-1-2 11 16,0-6-9-16,4-4-2 16,1-8 0-16,0-6-8 0,0-4-1 15,0-2 9-15,18-2 0 16,3-15 2-16,6-6 10 16,2-1-12-16,-3 4 0 15,-4 0-9-15,-9 11 20 16,-5 5-24-16,-6 4 13 15,-2 0 0-15,4 0-7 16,-1 0 5-16,3 4 2 16,3 2 17-16,6 0-11 15,1-2 1-15,7-4 4 16,5 0-4-16,5 0 1 16,3-9-7-16,-2-3-1 15,-6 0 4-15,-7 0 0 16,-9 5-4-16,-7 1 0 0,-5 2-12 15,0 4 6-15,-3 0-7 16,-9 0 13-16,-2 5-4 16,1 7 18-16,7 4-13 15,0-2-1-15,4 2 11 16,2-1-12-16,0-4 1 16,9-3 0-16,8-2-9 15,7-5 21-15,2-1-14 16,0 0 2-16,-1 0 0 15,-8 0 15-15,-3 0-15 16,-7 0-6-16,-2 0 4 0,-3 0-6 16,-2 0 8-16,0 0 0 15,0 0 5-15,1 0-1 16,1 0-4-16,1 0 0 16,4-7-1-16,1 0 6 15,1 0-5-15,-2 2 0 16,2-1-4-16,-2 3 3 15,0 1-7-15,-1 1-5 16,-1 1 8-16,0 0-36 16,-2 0 37-16,0 3 4 15,-2 3 0-15,1-1-5 16,1-3 5-16,-2 1 0 16,3-3-5-16,2 0 2 0,2 0 3 15,3 0 0-15,2 0 8 16,1 0-14-16,-4-2 6 15,2-3-7-15,-5-3 2 16,-1 0-26-16,-3 1 24 16,-1-1 7-16,-2 0-42 15,0-1 33-15,0 4 9 16,-2-2 0-16,-5 3-7 16,-1 0 3-16,-2 1 4 15,3 1 0-15,-4 2 0 16,-2 0-8-16,2 0 8 15,1 0 0-15,-3 0 3 16,3 5 8-16,1 4-1 16,1 5 3-16,0 2-8 0,5 2 22 15,3 2-24-15,0 0 4 16,0-2 3-16,11 1 5 16,6-5-15-16,4-5 0 15,-2-2 9-15,1-7-16 16,-1 0 7-16,-4-2 0 15,-2-12 10-15,-3-3 1 16,-3-2-9-16,-4 0-2 16,-3-2 10-16,0 1 5 15,0 2-11-15,-4 3-2 16,-4 0 9-16,2 6-2 16,-1 4-9-16,2 1 0 15,4 2 11-15,1-1-18 0,0 3 7 16,0 0 0-16,0 0-7 15,0 0-1-15,0 0 2 16,0-1-9-16,15-2-9 16,4-1 20-16,7-8-45 15,2-2-9-15,5-3 22 16,3-7-32-16,2 7 7 16,-2 1 17-16,-5 6 24 15,-7 4 5-15,-3 1 13 16,-6 5 2-16,-5 0 17 15,-2 0-12-15,-3 3 20 16,3 8 38-16,-2 7-40 16,-1 6 22-16,-1 1-35 0,1 1-5 15,5-4 18-15,3-6-16 16,10-4 15-16,5-6-1 16,7-6-14-16,7 0 9 15,7-3-16-15,3-9 1 16,-1-4-6-16,-9 5 11 15,-12 2-6-15,-14 6 0 16,-10 3-6-16,-6 3 3 16,0 16-9-16,-3 3-33 15,-6 4-100-15,6-2-462 16</inkml:trace>
  <inkml:trace contextRef="#ctx0" brushRef="#br0" timeOffset="20047.8831">17432 2922 737 0,'0'0'169'0,"0"0"-169"15,0 0-36-15,3 73 36 16,-3-37 5-16,0 0 10 15,0 0-6-15,2-7-9 16,-1-6 0-16,-1-9 54 0,0-8-48 16,0-5 8-1,0-1 65-15,0-8 37 0,0-16-34 16,0-10-82-16,0-6 6 16,0-2-17-16,2-1 27 15,1 2-16-15,0-3 0 16,1 3 13-16,5 7-25 15,1 5 12-15,3 12 0 16,0 7-18-16,0 5 7 16,1 5-8-16,-1 0 3 15,1 5-64-15,-1 11 20 16,-4 4-78-16,-2 0-63 16,-7-3-184-16</inkml:trace>
  <inkml:trace contextRef="#ctx0" brushRef="#br0" timeOffset="20816.8691">17401 3155 784 0,'0'0'147'0,"0"0"-137"16,0 0 102-16,0 0-3 15,0 0-55-15,0 0-33 0,52-75-2 16,-27 45-13 0,0-3-6-16,-6 0 17 0,-6 2-17 15,-4 4 0-15,-1 6 2 16,-8 7-8-16,0 8 21 16,0 5-15-16,0 1 0 15,-9 0 24-15,-6 16-27 16,-6 9 3-16,6 1 0 15,3 3-19-15,5 0 19 16,5-4 0-16,2-3-4 16,0-4 22-16,7-5-37 15,10-4 19-15,7-7 0 16,3-2-5-16,10 0 21 16,2-7-25-16,-2-8 9 15,-4-2-31-15,-6 0 29 0,-6 0 2 16,-5 5 0-1,-4 2-14-15,-5 4 26 0,-4 3-12 16,-1 3 0-16,0 0-6 16,-1 0-11-16,4 11 11 15,2 5 6-15,-3 1-15 16,1-2 33-16,-2-1-18 16,-2-1 0-16,1-4 10 15,1-4-38-15,-2-3 10 16,2-2-98-16,8 0 50 15,1-5-62-15,5-10 55 16,2-2 26-16,-2 1 35 16,-3 8 10-16,-2 4 4 15,-5 3 5-15,2 1 65 0,-4 0-64 16,5 0 53-16,-3 0-2 16,3 5 9-16,3-1-2 15,0-1-55-15,5-3-7 16,1 0 51-16,7-2-39 15,-1-10 12-15,2-3-17 16,-2-4 9-16,-5 3-20 16,-4 3 0-16,-7 7 0 15,-6 3 0-15,-3 3 3 16,0 0-6-16,0 0-5 16,0 17-31-16,0 5 36 15,0 1-166-15,14-4-154 16</inkml:trace>
  <inkml:trace contextRef="#ctx0" brushRef="#br0" timeOffset="21432.9864">19285 2835 800 0,'0'0'251'16,"0"0"-156"-16,0 0-85 16,0 0 24-16,0 0-29 15,0 0-5-15,0 24 14 16,0 11 5-16,0 5 27 16,0 1-46-16,0-2 7 15,-3-6 2-15,-4-7 0 0,1-9-9 16,2-7 0-16,3-7 16 15,0-3-16-15,1 0 6 16,0-16 37-16,0-12 5 16,0-11-40-16,0-8-8 15,10-5 0-15,8-5 11 16,6-2-16-16,1 6 5 16,5 10 0-16,0 11-19 15,-5 12 22-15,2 9-3 16,-3 8 0-16,-3 3-7 15,4 3-5-15,-7 18 12 16,-5 6 0-16,-7 8-19 16,-6 3 20-16,0 1-1 15,-20-3 0-15,-6-3 8 0,1-3-18 16,4-9 10-16,5-3-72 16,5-7 4-16,8-7-244 15,3-4-109-15</inkml:trace>
  <inkml:trace contextRef="#ctx0" brushRef="#br0" timeOffset="22333.5085">19504 3033 667 0,'0'0'127'0,"0"0"-115"16,0 0 55-16,0 0 20 0,0 0-33 15,0 0-3 1,6 74-30-16,15-72 55 0,3-2-40 15,3 0-28-15,-3-6 20 16,-3-8-17-16,-2-1-4 16,-6-2 0-16,-2-1 19 15,2-1-21-15,-2-3-5 16,3-1 5-16,3-1-12 16,2 4 21-16,4 3-14 15,-1 8 0-15,5 6 10 16,-2 3-19-16,1 0 9 15,-6 0-4-15,-4 12-9 0,-7-1 13 16,-4 2 0 0,-2-3 0-16,-3 0-20 0,0-5 20 15,0-1 0 1,2-1 6-16,-1-3-19 0,7 0 21 16,8 0-8-16,4 0 1 15,5 0 18-15,-4-3-34 16,-9 1 15-16,-9 2-18 15,-3 0 3-15,0 7-25 16,-6 9 40-16,-12 8-10 16,1-2 20-16,1-1 33 15,7 0-37-15,5-4-3 16,4-6-2-16,0-2 10 16,9-4-11-16,11-5 8 15,7 0 10-15,5-2-17 0,-3-14-1 16,-3 0-25-16,-10-1 23 15,-7 2-23-15,-6 1 25 16,-3 1 0-16,0 1-41 16,-7 2 39-16,-4 2 2 15,1 5-4-15,0 3-15 16,0 0 10-16,3 0 9 16,2 6-7-16,1 5 2 15,3 1-1-15,1 0-6 16,0-3 9-16,0 1-20 15,8-2 27-15,3-1-4 16,4-3 0-16,0-1 16 16,6-3-16-16,1 0 0 15,7 0 4-15,2-12-19 0,3-3 29 16,0-6-14-16,-1-1 0 16,-5-4 16-16,-4-2-16 15,-3-3 17-15,-6 0-5 16,-3-1 49-16,-4 3-56 15,-2 10 39-15,-2 7 3 16,-4 7-47-16,0 5 31 16,0 8-31-16,-2 20-5 15,-11 11-5-15,1 4 17 16,2 1-7-16,5-5 0 16,5-3 15-16,0-9-30 15,23-6 1-15,9-10-62 16,10-11-258-16,-1-8-293 15</inkml:trace>
  <inkml:trace contextRef="#ctx0" brushRef="#br0" timeOffset="23280.4965">20350 2789 722 0,'0'0'151'16,"0"0"-62"-16,0 0-82 16,0 0-3-16,0 0-4 15,0 0 34-15,-10 109 64 16,4-61-56-16,1-2-9 16,-1-1 26-16,-2-9-53 15,1-8-6-15,3-8 9 16,2-9 1-16,1-8-10 0,1-3 7 15,0 0 4 1,0-11 45-16,14-15-48 0,8-8 0 16,6 1-16-16,-1 2-33 15,0 6 41-15,-4 9-8 16,-6 7 17-16,1 7-18 16,-6 2 9-16,-1 0 0 15,-3 16-10-15,-3 5-9 16,-5 6 19-16,0-1 3 15,-9-1 5-15,-9-1 25 16,0-7-24-16,3-4-8 16,4-5 14-16,7-3-9 0,4-5-12 15,0 0-10-15,22-6-144 16,17-14-163-16</inkml:trace>
  <inkml:trace contextRef="#ctx0" brushRef="#br0" timeOffset="23780.3022">20601 3067 865 0,'0'0'109'0,"0"0"-36"15,0 0 46-15,0 0-78 16,0 0-3-16,0 0-38 16,-63 63 0-16,84-52 3 15,10-4 9-15,8-6-12 0,3-1 3 16,4-4 13-16,-7-11-27 15,-9-2 11-15,-8 0-6 16,-9 2-6-16,-10 1 5 16,-3-1 7-16,0 2 0 15,-3 2 12-15,-4 3-6 16,2 3-3-16,2 5-1 16,3 0-4-16,0 0 7 15,0 0-5-15,0 3 0 16,0 9 2-16,3 0-11 15,12 2 9-15,8-3 0 16,8-4-6-16,5-4 25 16,5-3-16-16,4-4-3 0,1-14 1 15,-2-6-19-15,-4-2 15 16,-7 1 3-16,-11 1-8 16,-5 7 19-16,-10 6-11 15,-4 5 46-15,-3 6-6 16,0 0-11-16,0 3-29 15,0 16 0-15,-1 4-10 16,-2 5 21-16,3 2-11 16,0-3 0-16,17 2-36 15,12-6-61-15,13-6-323 16,10-8-161-16</inkml:trace>
  <inkml:trace contextRef="#ctx0" brushRef="#br0" timeOffset="24649.0255">22593 2675 562 0,'0'0'251'0,"0"0"-118"16,0 0-82-16,0 0 88 0,0 0-91 16,0 0-30-1,0-15-5-15,0 15-8 0,0 7-5 16,0 14 0-16,0 9 18 16,0 7-16-16,0 4 4 15,0 2 0-15,0 1 6 16,3-8 6-16,5-4-18 15,-1-8 3-15,1-5 13 16,2-9-12-16,-2-5-4 16,2-5 0-16,2 0 25 15,8-9-11-15,3-11 37 16,6-7-51-16,-1-2 21 16,-4-4-19-16,-4 1-2 15,-6 0 0-15,-3 4-4 16,-4 6 22-16,-3 7-18 0,-3 5 7 15,1 4 15-15,-2 4-24 16,0 2 2-16,0 0-27 16,0 0-18-16,2 11-123 15,1 8 1-15,1 3-204 16</inkml:trace>
  <inkml:trace contextRef="#ctx0" brushRef="#br0" timeOffset="25514.1313">23229 3031 468 0,'0'0'295'16,"0"0"-264"-16,0 0-1 16,0 0 62-16,0 0 83 15,0 0-54-15,68-27-95 16,-30 8 22-16,-2-3-48 15,0 0 2-15,-8 0 37 16,-9 3-37-16,-6 3 13 16,-10 3 7-16,-3 5-14 15,0 4 32-15,0 2-40 16,0 2 0-16,-3 0-17 16,-7 2 19-16,1 12-2 15,1 1 0-15,3 2 9 16,3 0-16-16,2-1 7 0,0-3 0 15,15-1-18-15,7-5 24 16,6-4-6-16,5-3 0 16,2 0 1-16,-2-6-12 15,-5-10 5-15,-4 2 6 16,-8-1-23-16,-7 4 41 16,-3 5-18-16,-5 1 9 15,-1 5-1-15,0 0 11 16,0 5-19-16,-1 12 0 15,-11 7-5-15,5 5 17 16,5-3-12-16,2-2 0 16,5-6-16-16,20-8-13 0,11-10-116 15,0-3-358-15</inkml:trace>
  <inkml:trace contextRef="#ctx0" brushRef="#br0" timeOffset="25658.9526">23821 2823 1095 0,'0'0'88'0,"0"0"-77"16,0 0-8-16,0 0-3 15,0 0 0-15,0 0-13 16,-60 103-192-16,44-70-408 16</inkml:trace>
  <inkml:trace contextRef="#ctx0" brushRef="#br0" timeOffset="44619.1689">20874 3502 493 0,'0'0'202'0,"0"0"-116"0,0 0-27 15,0 0 71-15,0 0-6 16,0 0-35-16,0 0-84 16,-42-32 4-16,21 32 5 15,-3 11-11-15,0 4-3 16,6 3 14-16,-1 2 2 15,7 2-17-15,3-1 1 16,3-2 0-16,6 0-14 16,0-3 14-16,2-2 0 15,15 1 10-15,4 1-3 16,-4-1-7-16,-1 2 0 16,-7-3 8-16,-7 5-11 15,-2-1 3-15,0 2 0 0,-16-3-12 16,-4-2 26-1,-3-4-14-15,5-2 7 0,7-3 2 16,3-4-5-16,6-2-4 16,2 0-1-16,0 0-2 15,10-1-55-15,15-9 9 16,8-1 18-16,3 5-18 16,-2 0 21-16,0 3 12 15,-7 1 16-15,0 2-4 16,-6-2 12-16,1 2-8 15,-4-1 3-15,2-2 2 16,0-3 24-16,0-2-19 16,-1-1-4-16,0-5 12 15,-4 0-9-15,3-2-9 0,-6 2 0 16,-4 1 8-16,-1 1-5 16,-4 0-3-16,-3 0 0 15,0 3-2-15,0 3 9 16,0 3-7-16,0-1 2 15,0 3 0-15,0 1-2 16,-2-3 0-16,-3 3-4 16,-1 0-12-16,-2 0 23 15,-1 8-7-15,-3 3 0 16,2 2 11-16,-1 1-11 16,1-2 0-16,2 2 3 15,2-4-16-15,3-3 31 16,0 1-18-16,2-4 0 15,-2-2 7-15,-1 2-14 16,2 0 7-16,-2 3 0 0,-4 5 18 16,-1 4-4-16,0 5-7 15,0 1-7-15,2 1 10 16,2 2-4-16,1-1-6 16,4-5 6-16,0-3-13 15,0-7 11-15,10-4-4 16,4-5 11-16,5 0-6 15,5-13 12-15,-1-8-17 16,0-4 0-16,-2-1 9 16,-6-3 0-16,-3 0-5 15,-6 4-4-15,-3 2 0 0,-3 5-3 16,0 3 4-16,0 4-1 16,-3 3 0-16,-3 5-4 15,0 2-7-15,-3 1 11 16,0 0 0-16,-2 3 3 15,1 6-3-15,4 8 0 16,2-1-8-16,2 2 0 16,2 2 8-16,0-4-2 15,2 1 10-15,8-3-17 16,5-4 14-16,0-2-5 16,6-4 0-16,0-2-17 15,-1-2 7-15,5 0 8 0,-5-9-32 16,3-6 29-1,-5-2-2-15,1-3 7 0,-2 0-1 16,0-2 2-16,3 4-2 16,-8 1 1-16,4 5 0 15,-2 3-5-15,-2 1 5 16,-1 8 0-16,-4 0-9 16,1 3 2-16,-1 16 7 15,-2 3 0-15,-5 3 10 16,0-1-23-16,0 0 13 15,-10-4 0-15,-2-2-12 16,-1-3 20-16,4-7-16 16,6-7-16-16,3-1-124 15,0 0 98-15,0-14-73 0,17-7-11 16,3 0 74-16,4 1-49 16,-1 0 69-16,3 6 36 15,-5 0 4-15,-2 1 11 16,-1 5 5-16,-4-1 30 15,2-3 44-15,-3 1-67 16,1-5 32-16,2-3-31 16,-2-1-11-16,1-3 22 15,-3 0-29-15,-4 4 38 16,-2 5-3-16,-4 3-22 16,-2 6 13-16,0 5 23 15,0 0-37-15,0 5-16 16,0 17-2-16,-9 7 8 0,-2 7 55 15,1 2-61 1,2-1 17-16,0-2-15 0,2-3 10 16,1-6-9-16,4-5-5 15,-1-7 0-15,2-3-7 16,0-9 14-16,0-2-7 16,0 0 20-16,0-14 29 15,0-10-22-15,6-9-27 16,3-3 0-16,1-6-7 15,1-7 19-15,0 1-12 16,2 5 0-16,0 7 3 16,2 13-9-16,-1 10 6 0,-3 6 0 15,0 5-3-15,0 2-8 16,-1 5 11-16,-1 15-3 16,-6 14 9-16,-3 2-21 15,0 3 15-15,-9-2 0 16,-10-4 14-16,-1-2-3 15,1-3 7-15,2-6-18 16,4-6-6-16,1-7-90 16,6-9-269-16</inkml:trace>
  <inkml:trace contextRef="#ctx0" brushRef="#br0" timeOffset="45182.1474">21815 3756 742 0,'0'0'76'16,"0"0"-48"-16,0 0 35 16,0 0 25-16,0 0 22 15,0 0-79-15,85 20 24 16,-53-25-14-16,2-12-37 16,3-5 32-16,0-5-32 15,-6-2 1-15,-1-6 17 16,-6-1-12-16,-2 4 0 15,-6 2 1-15,-6 9-11 16,-6 8 30-16,-4 7-30 0,0 5 0 16,0 1-5-16,0 0 4 15,-6 21 1-15,-10 7 0 16,2 6 19-16,4-1-27 16,1 1 8-16,8-2 0 15,1-3 1-15,0-5 1 16,1-5-2-16,14-4 0 15,1-5 1-15,7-6 2 16,0-4-3-16,1 0 0 16,-3 0-2-16,2-11 6 15,-3-3-4-15,-1-1 0 16,-3-3 5-16,-9 4-15 16,-1 3 8-16,-4 2 2 15,-2 4-7-15,0 5 0 16,0 0 6-16,-9 0-13 0,-5 12 14 15,1 8 5 1,5 3-5-16,5 1 0 0,3 0-2 16,0-4 13-16,17-3-11 15,10-3 0-15,9-4 11 16,10-6-26-16,4-4-16 16,4 0-190-16,1-4-383 15</inkml:trace>
  <inkml:trace contextRef="#ctx0" brushRef="#br0" timeOffset="46446.4377">23178 3625 515 0,'0'0'128'15,"0"0"-60"-15,30-74 2 16,-29 62 135-16,-1 7-51 15,0 1-70-15,-6 3 7 16,-14 1-84-16,-12 0 3 0,-4 16 0 16,0 5-2-16,7 2 20 15,6 4-28-15,10-2 6 16,7 0-22-16,6 1 16 16,0 0 0-16,15 2 0 15,7 0 11-15,1 0-9 16,-2 0-2-16,-5-2 1 15,-10-2-9-15,-3-1 16 16,-3-1-8-16,0-4 0 16,-14 0 3-16,1-3-13 15,1-2 10-15,0-4-19 16,8-6-7-16,4-3-89 16,0 0-15-16,20-8-8 15,15-13-49-15,8-6 4 16,3 0 82-16,1 5 101 0,-4 6 3 15,-9 3 32 1,-6 5 69-16,-7 2-13 0,-5 2-24 16,-1 1 9-16,-1 0-19 15,2 1-56-15,-1-1 26 16,2-1-25-16,-1 0 4 16,1-4-6-16,-1 2 2 15,0-5 11-15,-2 2-13 16,-2-3 0-16,-3-1 23 15,-3 2 23-15,-2 1 14 16,-1 2-14-16,-1 1-46 16,-1 2 41-16,-1 2-25 0,0 3-13 15,0 0-6-15,0 0 6 16,0 0-8-16,0 0 5 16,0 0 0-16,0 0-3 15,0 0 3-15,0 0 0 16,0 0 12-16,0 0-12 15,0 0 0-15,0 0 0 16,0 0 6-16,0 0-6 16,0 0 0-16,0 0-2 15,0 0-11-15,0 0-5 16,0 0 18-16,0 0-2 16,0-2 14-16,0 1 9 15,0 1-21-15,-1-2 4 0,-1 2-9 16,-1 0 8-1,0 0-3-15,-1 0 0 0,-5 0 7 16,-3 0-10-16,-3 5 3 16,-3 10 0-16,2 6 3 15,-1 4 14-15,4 4-10 16,3 3-3-16,2 1 6 16,8-3-14-16,0-3 4 15,0-4 0-15,11-6 0 16,8-7 10-16,3-8-10 15,5-2 9-15,-2-2 4 16,-5-14-11-16,-5-2-2 16,-3 2 0-16,-6 3-11 15,-3 4 9-15,-3 1 2 0,0 5 0 16,0-1-33-16,0 1 32 16,0 0-38-16,0 3-39 15,0-1-86-15,0-2-61 16,-2 0-253-16</inkml:trace>
  <inkml:trace contextRef="#ctx0" brushRef="#br0" timeOffset="47116.3589">23575 3721 467 0,'0'0'126'16,"0"0"-9"-16,0 0 23 0,0 0 4 16,0 0-31-16,0 0-40 15,6-33-65-15,-6 58-8 16,-5 11 25-16,-8 6-25 16,0 5 52-16,-1 1-51 15,0-1 23-15,4-4-11 16,4-7-4-16,2-9 2 15,4-7-11-15,0-8 3 16,0-7-15-16,0-5 28 16,0 0-12-16,0-14 14 15,7-16-16-15,2-6 4 16,3-10-6-16,-2-5 8 16,1-6-21-16,4-6 17 15,0-3-4-15,1 2 0 16,1 7 5-16,-1 13-5 15,-2 16 0-15,-1 10 6 0,-3 7-20 16,-4 5 17-16,3 6-3 16,-1 0 0-16,2 6 1 15,2 17-15-15,-2 11 14 16,-4 10 0-16,-6-1-6 16,0 2 6-16,0-1 0 15,-16-5 0-15,-5-2-6 16,-3-6 6-16,1-6 0 15,2-6 2-15,6-5-25 16,9-4 21-16,6-10-136 16,9 0-204-16</inkml:trace>
  <inkml:trace contextRef="#ctx0" brushRef="#br0" timeOffset="48048.0258">23906 3909 671 0,'0'0'255'16,"0"0"-168"-16,0 0 21 15,-87 25-35-15,75-14-39 16,6 2 9-16,1 1-39 16,5 2-2-16,0 0-2 0,0 0 23 15,1-1-24 1,11-3 1-16,2-2 0 0,5-3 0 15,1-6 5 1,0-1-5-16,-1-3 0 0,0-12 5 16,-6-4-10-16,-6-1-3 15,-5-4-5-15,-2 3 2 16,0 0 7-16,-6 3 4 16,-3 7-1-16,-2 4-11 15,4 6 12-15,-1 1 0 16,1 0 0-16,3 8-12 15,1 4 12-15,3 1 0 16,0-1-2-16,0-1 5 16,14-2-3-16,9-6 0 0,4-3 4 15,6 0-14-15,4-1-18 16,0-15-19-16,-3-1 19 16,-4-1-21-16,-3 0 49 15,-3 1 0-15,-3 3 1 16,0 0-2-16,-2 2 1 15,-1 3 0-15,0 0-5 16,-3 2 11-16,0-1-6 16,-6 3 0-16,-5 2 9 15,-4 0-12-15,0 1 3 16,0 2 0-16,-12 0 4 16,-6 0-1-16,-3 7 15 15,-1 7 3-15,0 2-14 0,2 5 33 16,1 1-38-1,5 1-2-15,4 0 0 0,7 1 4 16,3 1-5-16,0-5 1 16,9-2 0-16,10-6 3 15,6-3 1-15,4-6-4 16,4-3 0-16,0 0 13 16,-2-6-18-16,-3-5 5 15,-2-1 0-15,-6-3 5 16,-2 0-5-16,-1-4 0 15,-5-1-1-15,-3 1 8 16,-1 1-7-16,-3 2 0 16,-3 2 13-16,-2 5-7 15,0 2-4-15,0 6-2 0,0 1 0 16,-7 0-2-16,-6 4 2 16,0 12 2-16,-4 5 6 15,4 3-8-15,0 2 9 16,4 0 0-16,4 0 7 15,5-6-3-15,0-3-13 16,11-5 0-16,14-8 11 16,8-4 0-16,6 0-11 15,5-9 0-15,1-8-1 16,-1 1-18-16,-4-2-77 16,-6-1-210-16</inkml:trace>
  <inkml:trace contextRef="#ctx0" brushRef="#br0" timeOffset="85233.6568">10270 12296 220 0,'0'0'213'0,"0"0"-126"15,0 0-46-15,0 0 7 16,0 0 45-16,-82-50-65 16,58 42 42-16,-1 3 11 15,-1 0-73-15,-1 1 70 16,-1 4-61-16,0 0-11 15,-2 0 6-15,-5 6 0 16,-9 8-12-16,-9 6 0 16,-13 4 12-16,-11 3-12 15,-10 2 0-15,-5 0 0 16,-3 4-17-16,-4 2 34 0,3 5-17 16,5 9 0-16,5 5 18 15,3 5-28-15,1 5 10 16,10 0 0-16,10 3-12 15,14 5 19-15,15 4-7 16,8 5 4-16,10 3 19 16,6 4-21-16,9 6-2 15,0 9 1-15,16 12-18 16,22 9 20-16,22 0-3 16,20-2 0-16,14-10-3 15,4-11-11-15,8-6 14 16,-2-8 0-16,4-7-11 15,-1-6-9-15,2-4 18 16,2-9-7-16,4-4 7 0,5-8-8 16,17-12 10-16,8-11 0 15,18-13 6-15,13-13 10 16,9-13-16-16,4-23 0 16,-1-10-19-16,-3-9 19 15,-10-6-56-15,-17-2 26 16,-12-4 9-16,-19 0-20 15,-17-4 1-15,-13-1 24 16,-17-6-12-16,-15 0 28 16,-14 0 8-16,-11-3-7 15,-11-4 75-15,-9-9-66 16,-8 2 19-16,-9-6 11 16,-3 2-28-16,0-1 29 0,-20-3-39 15,-9-3 17-15,-7-3 7 16,-13 1-21-16,-7 3-5 15,-12 6 6-15,-7 4 8 16,-5 5 10-16,-5 7-17 16,-1 8-1-16,-1 8 14 15,-3 9-7-15,-3 2-13 16,-4 4 0-16,-5 6 19 16,2 5-28-16,-4 7 9 15,-4 8 0-15,-7 11-18 16,-4 7 23-16,-3 5-5 15,-1 6 0-15,1 15 21 16,6 7-21-16,1 4 0 16,12 0 0-16,6 4-18 0,6 3 23 15,10-1-5-15,7 1 0 16,8-2 12-16,11-1-14 16,9 2 2-16,16-1 0 15,9 2-19-15,9 1 19 16,12 3-3-16,0 0-28 15,19 2-133-15,11-6-29 16,3-7-349-16</inkml:trace>
  <inkml:trace contextRef="#ctx0" brushRef="#br0" timeOffset="99647.6169">14856 9994 505 0,'0'0'40'0,"0"0"-5"16,0 0-15-16,0 0-16 15,0 0 6-15,0 0-3 16,0 0 76-16,0-4-63 15,11 11 53-15,7-1-8 16,5 0-53-16,6-1 72 16,5 1-84-16,10-2 0 15,10-2 33-15,14 3-9 16,12-2-24-16,7-1 0 16,7-2 27-16,4 0-37 15,7 0 10-15,4 0 0 0,-2 0-14 16,0 1 28-16,-1 5-14 15,-1-2 0-15,-1-1 23 16,8-2-27-16,7-1 4 16,11 0 0-16,13 0 18 15,5 0 1-15,-2 0-13 16,5 0-6-16,-8 0 19 16,-5 0-23-16,-3 0 4 15,-9 6 0-15,-5-3-10 16,-5 4 28-16,-6-3-18 15,-2-1 1-15,-3-1 34 16,-5 1-24-16,-9 0-11 16,-9 1 0-16,-15-4 17 0,-12 3 14 15,-13-2-31-15,-16 1 0 16,-7-2 40-16,-12 0-30 16,-5 0-10-16,-2 0 0 15,0 0 39-15,0 0-17 16,0 0-22-16,0 0 10 15,0 0 28-15,0 0-42 16,0 0 4-16,0 0 0 16,0 0-21-16,0 0 21 15,0 3-29-15,0 3-92 16,-11-6-297-16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1:18.983"/>
    </inkml:context>
    <inkml:brush xml:id="br0">
      <inkml:brushProperty name="width" value="0.08571" units="cm"/>
      <inkml:brushProperty name="height" value="0.08571" units="cm"/>
    </inkml:brush>
  </inkml:definitions>
  <inkml:trace contextRef="#ctx0" brushRef="#br0">52 413 6438,'-10'0'-59,"3"0"0,4 0 218,-2 0 0,1 0 171,-8 0-66,9 0-2,-5 0-8,8 0 82,0 0-275,8 0 1,-5 0 0,9 0 1,2 0 1,-5 0 0,3 0-41,1 0 0,-4 0 0,3 0 0,1 0-13,2 0 0,2 0 1,1 0-1,-1 0-55,0 0 0,0 0 0,1 0-76,-1 0 1,0 0-1,0 0-136,1 0 1,-2 0 0,1 1-17,1 5 0,-6-4 1,-3 6-53,-2-1 1,-1-3 324,-6 7 0,0-7 0,-7 12 0,-3-7 0</inkml:trace>
  <inkml:trace contextRef="#ctx0" brushRef="#br0" timeOffset="280">120 584 7683,'-13'6'0,"10"0"0,12-3 0,6 0 0,3-3 0,-1 0 0,0 0 0,2 0 0,4 0 0,3 0 0,4 0 0,-4 0 0,1 0 0,-1 0 0,5 0 0,9-9 0,4 0 0</inkml:trace>
  <inkml:trace contextRef="#ctx0" brushRef="#br0" timeOffset="864">1296 0 7247,'-9'0'1339,"-7"0"-1131,15 0 1,-13 2 0,8 4-88,3 5 0,1-1 0,2 1-73,0 2 0,0 3 0,-2-1 1,-2-1-13,-2-3 1,1 0-1,5 6-109,0 1 1,0-1 0,0 0 0,0 0-222,0 1 0,0-1 0,0 0-181,0 0 1,0-5 0,0-1-574,0 2 1048,0-5 0,0 7 0,0-5 0</inkml:trace>
  <inkml:trace contextRef="#ctx0" brushRef="#br0" timeOffset="1360">1709 86 7553,'-2'-9'186,"-4"3"0,2 4 0,-7 4-50,-2 4 1,3-3 0,0 9 0,1-1-97,-1-1 1,1 5-1,-3-3 1,6 3 18,5 2 0,1 0 0,0 0-39,0 1 1,7-3 0,3-2 0,3-3-47,4-3 1,-3 1 0,9-4 0,-2 2-89,1-3 1,-1-1 0,8-2-1,0 0 45,-3 0 1,5 0 0,-6-2 0,0-1 7,-1-3 0,1-8 0,-4 3 0,2-3 62,-2 3 1,-7-4 0,-5 3 107,-1-3 1,-3-2 0,-5 0-4,0-1 1,-7 1 0,-7 2-98,-7 4 1,3-3-1,-7 8 1,2 3-194,0 1 0,-6 2 1,4 0-1,0 0-155,1 0 0,-5 2 0,6 1 0,2 5 339,2 2 0,2 1 0,0 6 0</inkml:trace>
  <inkml:trace contextRef="#ctx0" brushRef="#br0" timeOffset="1839">902 670 7137,'11'0'-388,"0"0"0,-5 0 0,5 0 791,3 0 0,1 0 0,2 0-127,0 0 1,1 0-1,-1 0-136,0 0 0,6 0 0,1-2 0,2-1-16,-1-3 0,5 0 0,-1 6 0,5-2-60,6-4 0,-2 5 0,6-5 0,0 3-29,0 3 0,0-1 0,3-3 1,-3-2-79,-2 2 1,4 3 0,-4 1 0,0 0-24,0 0 1,4 0 0,-6-2-16,-2-4 0,-7 4 0,-4-4 0,-1 5 0,-1 1 8,0 0 1,-2 1-266,-6 5 1,-2-2-1219,-3 7 1556,-5 0 0,-22 7 0,-4-1 0</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2-01T07:15:52.215"/>
    </inkml:context>
    <inkml:brush xml:id="br0">
      <inkml:brushProperty name="width" value="0.05292" units="cm"/>
      <inkml:brushProperty name="height" value="0.05292" units="cm"/>
      <inkml:brushProperty name="color" value="#FF0000"/>
    </inkml:brush>
  </inkml:definitions>
  <inkml:trace contextRef="#ctx0" brushRef="#br0">11694 7953 57 0,'0'0'94'16,"0"0"-83"-16,0 0-5 16,0 0 30-16,0 0-20 15,0 0 50-15,0 0-59 16,-15-21 6-16,15 21 37 15,0 0-43-15,0 0-2 16,0 0 194-16,0 0-150 16,0 0 37-16,0 0-65 15,0 0-18-15,0 0 40 16,0 0-43-16,0 0 19 0,0 0-19 16,0 0 7-16,5 0-6 15,17 0-1-15,10 0 2 16,12 0 30-16,10 0-19 15,11 0-12-15,10-7-1 16,9-2 24-16,4-1-24 16,9-1 0-16,-2 1 1 15,1 2-11-15,-1 1 15 16,-1 0-5-16,-3 1 0 16,-4 2 17-16,-10 0-29 15,-10-1 12-15,-7 2 0 16,-8-2-8-16,-10 2 18 0,-8 0-10 15,-7 0 0 1,-8 0 4-16,-8 0-2 0,-4 1-2 16,-4 2 0-16,-3 0 38 15,0 0-36-15,0 0 21 16,0 0-18-16,0 0 14 16,0 0-19-16,0-2 0 15,0 2 0-15,2 0-8 16,-2-1 16-16,0 1-8 15,0 0 0-15,1 0 9 16,4 0-14-16,-1 0 5 16,2 0-56-16,2 0-60 15,-7 0-230-15</inkml:trace>
  <inkml:trace contextRef="#ctx0" brushRef="#br0" timeOffset="1733.5795">15498 8008 365 0,'0'0'85'0,"0"0"-57"0,0 0-18 16,0 0 34-16,0 0-20 15,0 0 16-15,0 0-15 16,-3 0-4-16,3 0-18 15,10 0 12-15,14 0-11 16,8 0 49-16,15 0-21 16,13-8 14-16,14-3-5 15,14 0-25-15,8-3 1 16,6 2-12-16,0-1-4 16,1 2-2-16,1 2 6 15,-4 1-5-15,-2 3 0 0,-9-1 22 16,-9 1-26-16,-8-1 4 15,-9 0 0-15,-13 1-9 16,-11 1 9-16,-13 0 0 16,-11 2-10-16,-7-1 42 15,-5 2-7-15,-1 1 29 16,-2-1-17-16,0 1 38 16,0 0-57-16,0-2 10 15,0 1-6-15,0 1-3 16,0-2-10-16,0 2-9 15,0 0-24-15,0 0 5 16,1 0-109-16,3 0-90 16,3-2-166-16</inkml:trace>
  <inkml:trace contextRef="#ctx0" brushRef="#br0" timeOffset="3225.7879">19435 7786 182 0,'0'0'101'0,"0"0"-96"15,0 0 19-15,0 0 34 16,0 0-15-16,0 0 68 0,-7-17-70 16,7 17-13-1,0 0 3-15,0 0-27 0,0 0-4 16,0 0 8 0,0 0 6-16,0 0 5 0,0-1 7 15,7-1-10-15,10 1 37 16,10 0-48-16,3-2 19 15,3 3-23-15,4 0 14 16,4 0-6-16,6 0-9 16,8 0 0-16,9 0 16 15,8-4-7-15,4-1-9 16,7-1 2-16,8 1 23 16,3-4-30-16,-1 2 5 15,-5 0 0-15,-11 2-3 0,-6-1 10 16,-11-1-7-1,-12 2 0-15,-11 0 8 0,-14 3-12 16,-10 0 4-16,-7 2 0 16,-6-1 6-16,0 1 45 15,0-2 15-15,0 2-10 16,0 0-51-16,0 0 19 16,0 0-24-16,0-1 0 15,0 1-9-15,0-1-37 16,2 1-55-16,2 0-59 15,3 0-145-15,3-4-12 16</inkml:trace>
  <inkml:trace contextRef="#ctx0" brushRef="#br0" timeOffset="4600.2465">22405 7764 342 0,'0'0'116'0,"0"0"-112"15,0 0 20-15,0 0 44 16,0 0-27-16,0 0 22 16,0 0-32-16,0 1-25 15,0 0 8-15,3 1-8 16,7-1-6-16,15-1 18 16,9 0 13-16,18 0 29 15,18 0-44-15,20 0-13 16,10 0 19-16,16-4-12 15,3-4-10-15,4 0 6 16,0 0 14-16,-5 2-25 16,-8 3 5-16,-16-1 0 15,-14 1-8-15,-19 0 21 0,-20 1-13 16,-16 0 0 0,-12-1 12-16,-9 3 10 0,-2-2 39 15,-2 2 5-15,0 0 32 16,0 0-78-16,0 0 21 15,-6 0-34-15,-3 0 20 16,2 0-23-16,2 0-4 16,4 0 0-16,1 0-15 15,0 0 26-15,0 0-11 16,0 0 0-16,0 0-60 16,0 0 51-16,-2 0-80 15,1 0 35-15,-4 2 29 16,-1 5-102-16,-4 3 60 15,-4-4-69-15,0 2 17 0,-5-2-65 16</inkml:trace>
  <inkml:trace contextRef="#ctx0" brushRef="#br0" timeOffset="51840.0027">23667 10239 629 0,'0'0'87'15,"0"0"33"-15,0 0-117 16,0 0 11-16,82 7 69 0,-43-5-24 16,9-2-42-1,4 1-3-15,5 1-3 0,1 4-22 16,-7 2-20-16,-8-2-155 15,-13-2-91-15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22.188"/>
    </inkml:context>
    <inkml:brush xml:id="br0">
      <inkml:brushProperty name="width" value="0.08571" units="cm"/>
      <inkml:brushProperty name="height" value="0.08571" units="cm"/>
      <inkml:brushProperty name="color" value="#008C3A"/>
    </inkml:brush>
  </inkml:definitions>
  <inkml:trace contextRef="#ctx0" brushRef="#br0">0 418 7243,'0'17'90,"0"1"1,0-1 0,0 1 0,0-1 13,0-1 0,0-4 0,0-1 0,0 3-55,0 2 1,0 1-57,0 0 0,0 1 0,0-1 1,0 1-14,0-1 0,2 0 0,2 1-40,2-1 1,-1 1-159,-5-1 0,0 0-694,0 1 222,0-8 690,0-3 0,9-14 0,0-3 0</inkml:trace>
  <inkml:trace contextRef="#ctx0" brushRef="#br0" timeOffset="616">17 418 7349,'0'-17'28,"0"-1"0,0 6 0,0 1 125,0-2 0,6 3-69,0-2 0,8 7-39,-3-7 0,3 6 0,-1-4 1,-1 2 6,2 5 1,1-1 0,3 0 0,-1-2-16,0 2 1,0 2 0,3 2 0,2 0-39,1 0 0,-1 0 0,-4 0 0,0 0-25,-1 0 0,0 2 0,1 4-62,-1 6 1,-2-3 0,-1 1-1,-4 0 12,-2 0 1,3-5-1,-5 7 20,-2 1 0,-2-3 0,-2 1 96,0 3 1,0-4-1,0 2-23,0 1 1,-8-3 0,-2 1 0,-1 1 1,-1-3 1,1 5-1,-7-8 1,1 0 17,-1 1 1,1-3 0,0 5 0,-1-1-16,0-4 1,1-1 0,0 1 9,0 2-31,7 0 0,-13-1-33,-1 1 1,-3 2 0,2-4-1,8 2-439,2-3 225,6 0 1,4-3 245,10 0 0,5-8 0,7-2 0</inkml:trace>
  <inkml:trace contextRef="#ctx0" brushRef="#br0" timeOffset="1141">1288 35 7959,'0'-9'-1249,"0"0"1349,0 2-39,0 5 0,-9-6-145,8 8 126,-7 0 1,0 0 0,-3 0 46,-5 0 1,-1 8 0,0 4 137,-1 3-173,0 3 32,1-9-28,0 15 0,-1-13 10,-7 14 43,6 0-48,-6 2-405,-1 0 424,7 6-17,-6-6 8,0 8 12,6 0-12,-7 8-4,9-7 0,0 7 0,-1-8-504,1 6 523,-1-4-18,9 5-40,-7-7 43,14 0-292,-5 0 296,7 0-166,0-1 156,0-6 0,7 4-37,3-12 0,7 7 1,1-6-1,1 3 0,2-6-121,2-4 1,7 2-1,-6-7 1,4 1-146,3-4 0,2-4 236,1-2 0,-1 0 0,4 0 0,6 0 0,-3 0 0,-1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24.967"/>
    </inkml:context>
    <inkml:brush xml:id="br0">
      <inkml:brushProperty name="width" value="0.08571" units="cm"/>
      <inkml:brushProperty name="height" value="0.08571" units="cm"/>
      <inkml:brushProperty name="color" value="#008C3A"/>
    </inkml:brush>
  </inkml:definitions>
  <inkml:trace contextRef="#ctx0" brushRef="#br0">35 349 6795,'-10'0'351,"3"0"0,5 0-296,-4 0-48,4 0 1,-6-1-5,8-5 0,0 2-23,0-8 0,0 6 19,0-5 1,2 1-4,4-1 0,-2-3 6,7 8-89,-7 0 86,12-1 2,-14 4-5,13-4-63,-13 7 60,13 0 2,-5 0 16,8-8-18,-9 6-4,7-5 3,-7 7 227,9 0-222,-1 0 1,1 0 14,-1 0-8,0 0-2,-7 0 10,6 7-3,-7-5 7,1 13 9,-2-5-30,-1 7 1,-4 1 0,2 0 0,3-1 0,-3 0-8,-1 0 0,-2 1-42,-2 0 57,0-1-36,0-7 32,0 5-4,0-13 3,-7 5 49,5 2-50,-6-8 0,1 7-4,4-8 59,-4 0-51,-1 0 0,4 0 0,-6-2 0,0-2 4,1-2 0,5-7-11,-1 2 10,2-5 0,3 6 0,0-6-3,0 7 2,0-9-10,0 1 9,8 7-55,2-5 53,-1 6-3,7-9 2,-6 0-1,7 1-1,0 7-1,9-5-71,-7 13 70,6-14 0,-8 15-8,1-5 31,0 4-26,-1 2 1,-7 0 15,5 0-17,-6 0 1,1 0 19,6 8 0,-12-4 0,5 7 0,1 2 107,0 3-115,-6-6 4,11 6 22,-13-7 1,11 9 0,-7-1-50,-2 0 35,-2 0-1,-2-7-2,0 6 5,0-6 0,0 7 1,0-7-4,0 5-427,0-13 200,0 14-26,0-15-260,0 15 225,0-14 274,0 6 0,0-1 0,0 3 0</inkml:trace>
  <inkml:trace contextRef="#ctx0" brushRef="#br0" timeOffset="892">905 366 7684,'12'0'-912,"-1"0"898,3 0 1,2 0 0,1-1 16,0-5 1,0 4 0,1-6-12,0 1 0,-3 3 0,-1-6 0,-5 0 3,-1 1 1,3 3 0,-2-4 64,0 2 1,0-5-5,3 2 1,-4 1-1,-10 0-11,-4 2 1,3 3 0,-9 5-16,-2 0 1,-2 0 0,-1 0 12,0 0-17,0 0-5,7 0 4,-6 0-4,6 0 0,-1 0 0,-1 0-27,-1 0 27,5 0 5,-8 7-63,7-5 59,0 13-4,-7-5-8,14 0-5,-6 6 8,1-7 2,4 0 20,-4 7-25,7-14 5,0 13-2,0-12-3,0 12 2,0-13-1,0 14 53,0-15-46,0 15 1,0-12 19,0 8 1,0-7-1,2 5 36,3-3 1,-2 1 0,4-4-10,1 2 1,-4 2-1,7-2-166,-7-5 132,12 15 8,-15-14-16,8 6-59,-2-8 60,-5 0 3,13 0-174,-12 0 163,12 0-18,-6 0 15,9 0-156,0 0 145,-9 0-20,6 0-27,-5 0 41,7 0-13,1 0 0,0-8-35,-1 6 0,-5-6 33,-1 8 0,1-6 0,5-1-42,1-3 0,-1 4-7,0-6 40,1 1-5,-9 1 9,7-6-5,-14 7 107,6 0-102,-1-7 1,-5 14-1,6-13 149,-8 12 7,0-4-94,0-1 27,0 6-32,0-5 0,-2 7 55,-4 0 0,-3 0 42,-9 0-105,9 0 77,1 0-75,0 7 7,6-5-7,-6 6-4,8-1 12,0-4-4,0 12 16,0-6 19,0 1 4,0 6-13,0-6-29,0 7 1,6-6-26,0 1 1,2-6 0,-2 5-37,5 3 0,-1-6 73,2-3-203,-1 5 0,6-8 0,1 4-72,-1-4 1,1-2-1,-1-2 1,0-2 0,1-4-204,-1-1 1,1-3 437,-1-6 0,0 1 0,1 0 0</inkml:trace>
  <inkml:trace contextRef="#ctx0" brushRef="#br0" timeOffset="1098">1410 105 7798,'0'-17'-603,"0"0"485,0 7 254,0 3-353,0 7 20,0 0 1,-2 5-299,-4 1 495,4 7 0,-5-3 0,7 7 0</inkml:trace>
  <inkml:trace contextRef="#ctx0" brushRef="#br0" timeOffset="1467">1828 18 7755,'9'9'-467,"-1"-8"633,-8 15 0,0-12-66,0 7-12,0-7 1,6 11 0,0-3-3,-2 3 1,-1 3 0,1 0 0,2-1-51,-2 0 0,0 0 1,0 1-1,1 0 60,0-1-291,-4 0 112,7 0 0,-6 1-46,4 0 0,-2-1 0,0 0-209,2 0 84,0-7 98,-6 6-198,0-15 254,0 15-194,0-14 294,0 6 0,-9-8 0,0 0 0</inkml:trace>
  <inkml:trace contextRef="#ctx0" brushRef="#br0" timeOffset="1806">1654 279 6375,'9'0'793,"1"0"0,-4 0-703,5 0 1,5 0 0,1 0 0,1 0-97,-1 0 1,1 0 0,-1 0 41,0 0 1,1 0-128,-1 0 0,2 0 148,5 0 0,-5-5-45,4-1 0,2 0-365,-2 6 1,3 0 25,-3 0-321,-3 0 316,4 0 109,-6 0 223,0 0 0,6-7 0,3-3 0</inkml:trace>
  <inkml:trace contextRef="#ctx0" brushRef="#br0" timeOffset="2497">2228 1 7712,'-10'0'-400,"3"0"548,7 0 1,0 8-80,0 4 1,0-3-1,1 1 1,4-1-31,0 1 0,1-4 0,-6 6-130,0 1 149,0 2-240,8 3 213,-6 0 5,5 6 0,-7-4-73,0 5 63,0-7-21,0-1-80,0 0 80,0 0 8,0 1-20,0 0-24,9-1 34,-8-7 1,7 5-5,-8-6-41,0 1 43,0-2 1,0 0-34,0-7 32,0 8-3,0-2 2,0-5-4,0 6 3,0-8 43,0 0-43,0-8 10,0 6-8,0-14 0,0 15-41,0-15 41,0 6 0,0-1 1,0-1-1,0-1 0,0 5-1,0-8-29,0 15 28,0-15-3,8 15-3,-7-15-53,8 6 53,-2 0 2,-5-5 3,6 13-6,-1-5 3,-4-2-6,12 8-15,-13-15 19,14 15-4,-7-8 0,0 2-3,7 5 4,-6-6-6,7 8 44,-7 0-37,6 0-3,-7 0 8,9 0-8,-1 0 10,0 0-6,-7 0-9,6 0-5,-7 0 93,9 8 168,-1 1-218,0 9 18,0-9-29,-7 7 1,4-6 0,-6 6-1,-1-3 26,1-2-10,-2 1 1,-4 0 14,3-1-37,-2 1 1,4-1 12,-7 1 1,-7-1-216,4-1 210,-4 6-335,-1-15 148,-1 8-21,-1-2-272,-6-5 200,6 6-16,1-8 285,-6 0 0,5 0 0,-7 0 0</inkml:trace>
  <inkml:trace contextRef="#ctx0" brushRef="#br0" timeOffset="3025">2803 279 7658,'17'10'-205,"0"-2"0,-5-6 527,-1 4-359,1-5-77,-2 8 222,5-9-289,-13 0-34,14 0 302,-14 0-17,13 0-163,-13 0 0,14 0 159,-14 0-13,13-9-216,-13 8 160,6-7 19,-1 0-18,-5 7 15,6-15-1,0 14-8,-6-13 78,5 12-67,1-12-2,-6 13 86,6-5-83,-8-2 8,0 8-6,0-7 56,0 0 1,-2 7-7,-4-5 1,-4 3 37,-7 3-72,0 0 8,-1 0 49,9 0-54,-7 0-1,6 0 11,1 0-10,-7 0-3,14 9 2,-13 0-88,5 0 87,1 7 7,-7-6-153,6 7 139,0-7 1,3 6 0,-1-7-19,6 9 17,-5-9-4,7 6-20,0-5-22,0 0 28,0 6 1,0-13 33,0 9 1,2-6-14,3 6-17,5-9 0,2 11 0,-1-9-10,3 0 0,1 2 0,3-1-127,-1-2-22,-7-3 152,5-1-12,-5 0-222,7 0-13,-7 0 225,5 0-424,-5 0 202,0 0-32,5 0 209,-5 0-57,0 0 46,5-7-113,-5 5 185,-1-13 0,15 12 0,-5-4 0</inkml:trace>
  <inkml:trace contextRef="#ctx0" brushRef="#br0" timeOffset="3614">3186 279 7899,'17'0'-303,"0"0"0,-1-1 0,-2-3 0,-3-2 571,2 2 0,3 2-23,1 2-220,1 0 57,-1 0 19,-7 0-19,5 0-99,-5 0 96,0 0-1,5 8-67,-5-6 85,-1 5-29,7 2 9,-6-8-276,0 15 262,5-15-16,-13 15-233,13-6 222,-13 0 9,6 5-22,0-13-245,-7 14 237,8-15-1,-2 15 0,-5-6-71,4 7 0,-4 0 62,-2 0 1,-2-5 0,-4-2 111,-6-2 0,3 4-26,-3-7 1,0 1 66,-5-6-94,7 0 1,3-8-65,7-4 1,0-3-20,0-3 1,1 3-1,3 2 1,2 1 10,-2-2 0,4 5 1,0-3-1,1-1 1,3-3-1,3-1 7,-3 0 0,3 5 1,-5 0-1,1-1 1,1-3 0,0 5 1,3-1-1,-1 1 77,-2 1 0,-3-6 0,4 6 137,-1 1 1,0-5-175,6 9 1,-7-1-425,1 6 0,-8 1 165,1 5 1,-5-3 0,-4 4 219,-1 1 0,-9-6 0,5 5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30.389"/>
    </inkml:context>
    <inkml:brush xml:id="br0">
      <inkml:brushProperty name="width" value="0.08571" units="cm"/>
      <inkml:brushProperty name="height" value="0.08571" units="cm"/>
      <inkml:brushProperty name="color" value="#008C3A"/>
    </inkml:brush>
  </inkml:definitions>
  <inkml:trace contextRef="#ctx0" brushRef="#br0">1 1 7220,'11'0'241,"1"0"0,-6 0-188,6 0 0,0 0 0,5 0-51,0 0 0,0 0 0,1 0 0,0 0-47,-1 0 0,0 0 0,0 0 0,3 0 30,3 0 1,-3 0 0,4 0 10,2 0 0,-7 0 0,6 0 0,-2 0 0,1 0-5,-3 0 0,-2 0 0,-2 0-54,1 0 0,0 0 27,-1 0 0,-5 0 34,-1 0-37,-7 0 23,3 0 33,-7 0 39,0 0 124,9 0-164,-8 8 28,7-6 0,-8 8 47,0-5 0,0-1 0,-2 5-38,-4 0 0,5-2 0,-8-3 0,4 4 8,-1 1 1,-5-3-1,5 6 1,0-1-2,-2-1 1,6 6 0,-5-5 0,1 5 16,0 1 1,-6 0-1,5 1 1,-1 0-10,0-1 0,1 2 0,2 2 0,-2 3 35,-3-3 0,5-2 0,-5 1-109,2 3 38,-6-4 1,10 6 0,-5-8-50,1 1 0,2 0-233,6-1 0,0-6-221,0 1-329,0-8 800,0 3 0,8-22 0,1-4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31.310"/>
    </inkml:context>
    <inkml:brush xml:id="br0">
      <inkml:brushProperty name="width" value="0.08571" units="cm"/>
      <inkml:brushProperty name="height" value="0.08571" units="cm"/>
      <inkml:brushProperty name="color" value="#008C3A"/>
    </inkml:brush>
  </inkml:definitions>
  <inkml:trace contextRef="#ctx0" brushRef="#br0">53 818 7955,'-12'0'-542,"0"0"0,6 0 741,-5 0-119,7 0 1,-4-7-95,8-5 1,8 2 22,4-1 0,-3 7 0,3-3 0,1 1-23,3 0 0,1 0 0,1 6 17,-1 0 1,1 0-1,-1 0 20,0 0 0,1 0-34,-1 0 17,1 0 0,-7 6 0,-1 1 17,-2 3-11,-3 2 5,3-2-23,-6 5 0,8-12-7,-4 9 18,-4 0-5,5-3 1,-7 7 7,0-5 1,0-1 14,0 2-24,0-1 1,0 1 104,0 0-60,0-9 1,-2 6-30,-3-9 1,0-3-20,-6-3 0,7 3 0,-2-9 2,4-1 0,2 3 0,0-2-2,0-1 0,0-2 0,0-3 7,0 0 0,6 7 0,2 1 0,1 1 25,5-1-25,2 6 71,-7-12-69,7 15 6,-7-7 35,9 8-36,-1 0-1,1-8 8,-9 6-49,7-6 44,-6 8-1,7 0 4,0 0-37,1 0 35,-1 0-6,1 0 29,-1 0-26,0 8-3,-7-6 2,6 14-2,-7-15 2,9 15-3,-1-6-14,-7 0 15,5 5 1,-13-6-1,14 1-32,-15 6 33,7-6 1,-8 7-164,0 0 156,0-7 0,0 6-8,0-15 7,0 15-16,0-15 13,0 15-278,0-14 13,0 6 215,0-1 25,0-4-313,0 4 143,0-7 64,0 0 0,0 0 1</inkml:trace>
  <inkml:trace contextRef="#ctx0" brushRef="#br0" timeOffset="1175">992 801 6531,'-9'0'1091,"-6"0"-973,12 0 0,-4 0-84,-1 8 79,6-6 0,-5 5 28,7-7-330,0 8 316,0-6-26,0 14-63,0-15 1,0 15-74,0-5 0,0-1 1,0 2 5,0 2 0,0-5 0,1 3 39,5 1 0,-2-5 0,8-2 29,1-4-267,2 5 239,-5-4-14,6 4 11,-6-7-102,7 0 93,0-7-2,0 4 0,1-6-2,0 3 0,-1-3-8,-7-1 5,5-6-16,-13 15 15,14-15 189,-15 14-36,7-13-136,-8 12-4,0-12 1,0 11 6,0-7 1,0 5 0,-2-4-14,-4 2 1,-4-4 0,-5 5 0,2-1 2,1 0 9,8-5 34,-12 11-33,15-5-40,-15-2 37,6 8-4,1-7 4,-6 8-5,5 0 3,0 0 6,-6 0-6,15 0-98,-15 0 96,6 0-3,1 0-49,1 0 46,8 0-3,-7 0-139,4 0 21,-4 8 78,7-7 4,0 8 0,7-9 32,5 0-16,-4 0-4,8 0 91,-7 0-82,9-9 0,-9 8 5,6-15 78,-5 14-68,0-6-12,6 1 64,-7 5-56,0-13 6,0 12-6,-2-12 52,-5 6-46,6-1 1,-8-6-1,0 14 7,0-13-7,0 5 17,0 0 135,0-5-140,0 13 4,0-14 89,-8 7-89,-1-1 46,-9-5 11,0 13-50,1-6 4,0 8-56,0 0 62,-1 0-7,0 0-1,1 0-40,0 0 44,0 0-6,-1 0 0,8 0 1,-5 0-15,3 0 0,2 2-69,-1 4 0,7-3 29,-2 9 0,5-6 15,1 6 1,7-9 0,4 3 2,5-4 1,1-2 0,1 0 0,0-2-7,-1-4 0,0 5 0,0-5 0,1 4-4,0 2 1,-1-6 0,0 0 0,3 3 23,3 0 0,-4 3 1,5-2-1,-6-2 24,0-1 0,5-1 0,0 6 1,-1 0 18,-3 0 1,-1 0 0,-1 0 19,0 0 1,0 0 0,1 2-25,0 4 0,-1-4 1,-1 5-1,-3-1-25,-2 0 0,-5 6 1,4-5-1,-2 3 0,4-4 13,-7 5 1,3-1-1,-4 3 48,2-1 1,-1 0-48,-5 6 0,6-7 0,0 0 17,-2 3 1,-3-5 0,-1 3-1,0 2 1,0 2-1,0 1 2,0 0 1,0-6-1,-1 1 54,-5 2 0,4 2 5,-4 1 1,4-6-5,2 1 0,2-2 2,4 1 0,3-3 0,9-8-71,0 0 1,-7 0 0,1 0 0,1 0-65,3 0 0,1 0 0,1-2-303,-1-4 0,0 5 0,1-8-242,-1 2 1,1 5-1,-3-6 578,-3 1 0,3-3 0,-5-7 0</inkml:trace>
  <inkml:trace contextRef="#ctx0" brushRef="#br0" timeOffset="2131">2176 592 6700,'12'0'149,"-1"0"1,-5 0-82,6 0 0,-1-8-32,7-3 1,-3-5-1,-1 1 1,-4 1-25,-3 3 0,5 5 0,-4-4-26,1 3 1,-3-5 0,3 4 15,0-2 1,-3 5 0,-5-5 69,5 2 142,-4 3-31,6 5-128,-8 0 1,0 7-1,0 5-34,0 3 1,0-3 0,0 0 0,0 1 8,0 3 0,0 1 0,0 0-35,0 1 0,0-1 0,0 1 1,0-1 4,0 0 1,0 1-1,0 0-42,0-1 1,1-2-1,3-2-129,2-1 0,0 0-30,-6 6 1,0-7-435,0 0-44,0-6 679,8 2 0,-6 1 0,5 1 0</inkml:trace>
  <inkml:trace contextRef="#ctx0" brushRef="#br0" timeOffset="2425">2246 871 7253,'12'0'547,"-1"0"-382,2 0 1,-3-6 0,2 0-20,2 2 0,-5 3 1,3 1-74,1 0 0,-3 0 1,1 0-201,3 0 1,-5 0 0,3 0 50,2 0 0,-4 0-598,1 0 1,-5 0 673,6 0 0,-1-9 0,6 0 0</inkml:trace>
  <inkml:trace contextRef="#ctx0" brushRef="#br0" timeOffset="2972">2699 575 7955,'0'-10'-186,"0"2"1,0 6 262,0-3 0,1-3 1,3-6-1,4 4-52,2 3-66,-6-7 0,5 7 62,-3-5 0,-2-2 49,7 9-17,-7-9-78,4 12 35,-8-13 0,2 7 1,4-4-20,-5 5 12,8 7 1,-9 2-1,0 3 1,0 7 41,0 4 0,0 1 0,0 0-30,0 1 0,0-1 0,0 1 1,0-1-11,0 0 0,0 1 1,0-1-239,0 1 222,0-1 0,0 0 1,0 1-108,0 0 0,7-1-187,5 0 0,-3-1 17,3-5 1,-6 3 54,5-8-105,-7 0 338,4-6 0,-8 7 0,0 3 0</inkml:trace>
  <inkml:trace contextRef="#ctx0" brushRef="#br0" timeOffset="3288">2699 854 7685,'17'0'294,"-7"0"-198,-3 0-22,1 0 117,-6 0-107,14 0 1,-15 0-99,15 0 125,-15 0-24,15 0 0,-6 0-3,7 0 0,0 0 2,1 0 21,0 0-209,-9 0 16,6 0 157,-5 0-563,7 0 261,1 0 107,-8 0-4,5 0-433,-5 0 262,0 0 87,-3 0-441,1 0 286,-6 0 367,14 0 0,-15-9 0,7 0 0</inkml:trace>
  <inkml:trace contextRef="#ctx0" brushRef="#br0" timeOffset="4175">3186 0 7955,'11'0'-723,"1"0"920,-8 0-52,4 0-58,-1 0 0,-3 0 0,8 0 62,1 0 0,-3 0 0,1 2-41,3 4 0,2-2 0,1 6-120,0-3 98,1 7 24,-1-4-43,1-1-185,-9 7 185,15-7 8,-13 1-260,14 6 259,-7-7-30,-1 1 10,1 5-29,7-5 23,-6 7-38,6 1 43,-7-1-306,-1 1 285,-7-1-28,5 0 91,-5 1-82,7 7 11,-7-6-15,5 7 53,-12-9-46,4 8 1,-7-6 6,0 7 2,0-9-7,0 8 8,0-6 7,0 7-10,0-9 18,0 8-8,0-6-87,0 7 72,-7-9 0,2 6-4,-6 1 1,1-1-1,-3-6 1,1 3 48,-2 3 0,-1-4 0,-1 4-31,5-4 0,-5-1 1,5 0-1,-2-1 1,-2 0 17,4 0 0,0 1 1,-7-3-1,3-1 45,3-2 0,-3-1 0,5 6 0,-2-1-16,1-5 1,1 5-1,-3-6 1,3 1 88,2 1 0,-5-1-98,1 7 0,-4-3 0,1-1 54,3-2 1,-3-7-183,3 7 1,-1-6 0,-1 4-138,3-3 1,5-1-107,-6-6 0,7 0 76,-7 0 1,6 0-557,-6 0 1,6 0 51,-5 0 1,5 0 728,-5 0 0,-1 0 0,-5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37.959"/>
    </inkml:context>
    <inkml:brush xml:id="br0">
      <inkml:brushProperty name="width" value="0.08571" units="cm"/>
      <inkml:brushProperty name="height" value="0.08571" units="cm"/>
      <inkml:brushProperty name="color" value="#008C3A"/>
    </inkml:brush>
  </inkml:definitions>
  <inkml:trace contextRef="#ctx0" brushRef="#br0">0 0 7458,'18'0'135,"-1"0"1,1 0-167,-1 0 1,0 0 0,1 2-6,-1 4 1,-5-4 0,0 4-126,1-4 1,3-2-23,1 0 0,0 0 3,1 0 1,-6 0-121,-1 0 0,-5 0 300,5 0 0,-7 0 0,4 8 0,-8 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38.486"/>
    </inkml:context>
    <inkml:brush xml:id="br0">
      <inkml:brushProperty name="width" value="0.08571" units="cm"/>
      <inkml:brushProperty name="height" value="0.08571" units="cm"/>
      <inkml:brushProperty name="color" value="#008C3A"/>
    </inkml:brush>
  </inkml:definitions>
  <inkml:trace contextRef="#ctx0" brushRef="#br0">1 1 7966,'10'0'-1665,"5"0"1732,-3 0 1,3 0 16,3 0 0,-7 0 103,1 0 0,-1 0-151,7 0 0,0 0 0,-3 2-52,-3 4 1,3-4 32,-3 3 1,-3-3-1,3-2-57,1 0 0,-3 0-300,2 0 0,-7 3-9,7 2 349,-8-3 0,12 6 0,-7-8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06.626"/>
    </inkml:context>
    <inkml:brush xml:id="br0">
      <inkml:brushProperty name="width" value="0.08571" units="cm"/>
      <inkml:brushProperty name="height" value="0.08571" units="cm"/>
      <inkml:brushProperty name="color" value="#008C3A"/>
    </inkml:brush>
  </inkml:definitions>
  <inkml:trace contextRef="#ctx0" brushRef="#br0">0 158 7354,'10'0'700,"0"0"-508,-4 0-66,-5 0 0,9 0-164,-4 0 0,-2 0 0,5-2 58,-1-4 1,4 2 0,-5-6-37,3 3 0,-6-7 0,4 4 0,-3-1-23,1-1 1,0 7-1,-4-5 14,4 2 1,-4-6 153,3 3-86,-2 3 1,-3-1 138,0 3 7,0 4-146,0-6-28,0 8 0,0 2 30,0 4 1,2-3 0,2 9 0,1 2 1,1 2-1,-6 1 1,0 0-14,0 0 0,0 1 0,0 0 0,0-1 37,0 0-24,0 0-11,8 1 17,-6 0-138,5-1-165,-7 0 4,0 0 156,0-7 0,0 6-266,0-5 168,8-3 112,-6 7-295,6-12 135,-8 4 0,0-7-501,0 0 414,0 8 160,0-6 164,0 5 0,0-7 0,8 0 0,1 0 0</inkml:trace>
  <inkml:trace contextRef="#ctx0" brushRef="#br0" timeOffset="528">0 540 7226,'10'0'335,"6"0"-248,-15-7-10,15 5 0,-12-6 32,8 8-100,-1 0 0,1 0 0,-1 0 1,3 0 28,1 0 0,0-1 1,-1-4-1,-2 0 77,1 1-61,3 2 7,1 2-21,1 0 13,-1 0-3,0 0-9,-7 0 8,13 0 11,-19 0-10,19 0 3,-13 0-37,8 0 0,1 0 61,4 0-13,-4 0-230,7 0 215,-9 0-6,-7 0-12,5 0-95,-5 0 1,7 0 106,1 0-286,-1 0 260,-7 0-5,5 0-213,-5 0 201,-1 0-498,-1 0-82,0 7 1,-4-3 579,7 8 0,1-8 0,5 3 0</inkml:trace>
  <inkml:trace contextRef="#ctx0" brushRef="#br0" timeOffset="979">975 315 7544,'8'9'148,"-4"-1"1,7-8-1,3 0 1,2 0-57,1 0 1,0 0-1,0 0 1,3 0 133,3 0-109,-3 0-26,4 0 3,2 0-191,-7 0 203,6 0-39,1 0-271,-8 0 264,8 0 8,-9 0-20,0 0-377,1 0 205,0 0 0,-7 0-405,1 0 299,-8 0-85,11 7 0,-13-3-551,4 8 866,-5-8 0,-1 12 0,0-7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09.546"/>
    </inkml:context>
    <inkml:brush xml:id="br0">
      <inkml:brushProperty name="width" value="0.08571" units="cm"/>
      <inkml:brushProperty name="height" value="0.08571" units="cm"/>
      <inkml:brushProperty name="color" value="#008C3A"/>
    </inkml:brush>
  </inkml:definitions>
  <inkml:trace contextRef="#ctx0" brushRef="#br0">331 0 6243,'-17'0'82,"-1"0"0,6 0-32,1 0-19,-1 0-6,2 0-3,-5 0 0,12 0 0,-9 0 0,-2 0 48,-2 0 1,5 6 0,-1 0-77,-1-2 1,3-2-1,-1 0 5,-3 4 1,4-5 0,1 7 0,-1-2 2,0 0 0,5 6 1,-5-5-1,0 1-31,1 0 21,5 5-4,-4-11 14,0 14 1,7-13 0,-8 7 24,2-2 0,5 5 0,-4-1 42,4 3 0,2 3 0,0-1-31,0 1 1,0-6 0,2-1 0,2 2 58,2 3-65,-1 1 3,4 1-3,-8-1-71,7 1 71,0-1-3,-7 0 8,8 1-31,-2-1 21,-5 1 1,6-1 54,-8 0-56,7 1-3,-4-1 9,4-7 12,-7 5 0,6-5-3,0 7 56,-1 1-64,-5-1 6,0 1 7,0 7 0,3-6 10,3 4 1,-5-3 14,5-3-175,-4 0 145,-2 9-2,0-7-141,0 6 135,0-8-5,0 1-25,0 0 1,0-1 0,0 0 0,0 0-4,0 1 0,0 0 0,0-1-10,0 0 0,0 0 0,0 1 26,0 0 0,0-1 14,0 0 0,-6 0-18,0 1 0,0 0 6,6-1 0,0-6 0,-1-1 26,-5-2 0,4 6 8,-4-3 1,4-1-17,2 2-15,0-9 1,0 7 53,0-5-68,0-2 0,2 4 22,4-7 0,-2 0 0,7 0 26,3 0 0,-4 0 0,1 0-35,3 0 0,1 0 1,2 0-1,1 0-39,0 0 1,-1 0 0,0 0 0,0 0-174,1 0 0,0 0 0,-1 0 0,2 0-286,5 0 1,-5 0 477,4 0 0,4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19654594-EFB7-479D-A9DB-B0FAE584A021}" type="datetimeFigureOut">
              <a:rPr lang="en-US" smtClean="0"/>
              <a:pPr/>
              <a:t>30-Nov-24</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6B9EF1B0-FBA9-4632-82F2-A82401F99125}" type="slidenum">
              <a:rPr lang="en-US" smtClean="0"/>
              <a:pPr/>
              <a:t>‹#›</a:t>
            </a:fld>
            <a:endParaRPr lang="en-US"/>
          </a:p>
        </p:txBody>
      </p:sp>
    </p:spTree>
    <p:extLst>
      <p:ext uri="{BB962C8B-B14F-4D97-AF65-F5344CB8AC3E}">
        <p14:creationId xmlns:p14="http://schemas.microsoft.com/office/powerpoint/2010/main" val="270574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dirty="0"/>
          </a:p>
        </p:txBody>
      </p:sp>
      <p:sp>
        <p:nvSpPr>
          <p:cNvPr id="54275" name="Google Shape;37;p1:notes">
            <a:extLst>
              <a:ext uri="{FF2B5EF4-FFF2-40B4-BE49-F238E27FC236}">
                <a16:creationId xmlns:a16="http://schemas.microsoft.com/office/drawing/2014/main" id="{8481DDE9-68D6-4C5D-A85A-ECC56B498442}"/>
              </a:ext>
            </a:extLst>
          </p:cNvPr>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18542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40382BA-11F3-449D-A852-41F5A6F114D8}"/>
              </a:ext>
            </a:extLst>
          </p:cNvPr>
          <p:cNvSpPr>
            <a:spLocks noGrp="1" noRot="1" noChangeAspect="1" noChangeArrowheads="1" noTextEdit="1"/>
          </p:cNvSpPr>
          <p:nvPr>
            <p:ph type="sldImg"/>
          </p:nvPr>
        </p:nvSpPr>
        <p:spPr>
          <a:xfrm>
            <a:off x="1150938" y="692150"/>
            <a:ext cx="4556125" cy="3416300"/>
          </a:xfrm>
          <a:ln/>
        </p:spPr>
      </p:sp>
      <p:sp>
        <p:nvSpPr>
          <p:cNvPr id="46083" name="Rectangle 3">
            <a:extLst>
              <a:ext uri="{FF2B5EF4-FFF2-40B4-BE49-F238E27FC236}">
                <a16:creationId xmlns:a16="http://schemas.microsoft.com/office/drawing/2014/main" id="{44F98AFF-F694-496D-A6F3-8619C700D9A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3699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89860CD3-918A-4CEB-8109-750B5549C226}"/>
              </a:ext>
            </a:extLst>
          </p:cNvPr>
          <p:cNvSpPr>
            <a:spLocks noGrp="1" noRot="1" noChangeAspect="1" noChangeArrowheads="1" noTextEdit="1"/>
          </p:cNvSpPr>
          <p:nvPr>
            <p:ph type="sldImg"/>
          </p:nvPr>
        </p:nvSpPr>
        <p:spPr>
          <a:xfrm>
            <a:off x="1150938" y="692150"/>
            <a:ext cx="4556125" cy="3416300"/>
          </a:xfrm>
          <a:ln/>
        </p:spPr>
      </p:sp>
      <p:sp>
        <p:nvSpPr>
          <p:cNvPr id="63491" name="Rectangle 3">
            <a:extLst>
              <a:ext uri="{FF2B5EF4-FFF2-40B4-BE49-F238E27FC236}">
                <a16:creationId xmlns:a16="http://schemas.microsoft.com/office/drawing/2014/main" id="{15BFBDD5-C59F-4963-ABDC-22248FA93BA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70013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5BA761E7-0289-4A36-8657-64ADF58EC8D1}"/>
              </a:ext>
            </a:extLst>
          </p:cNvPr>
          <p:cNvSpPr>
            <a:spLocks noGrp="1" noRot="1" noChangeAspect="1" noChangeArrowheads="1" noTextEdit="1"/>
          </p:cNvSpPr>
          <p:nvPr>
            <p:ph type="sldImg"/>
          </p:nvPr>
        </p:nvSpPr>
        <p:spPr>
          <a:xfrm>
            <a:off x="1150938" y="692150"/>
            <a:ext cx="4556125" cy="3416300"/>
          </a:xfrm>
          <a:ln/>
        </p:spPr>
      </p:sp>
      <p:sp>
        <p:nvSpPr>
          <p:cNvPr id="64515" name="Rectangle 3">
            <a:extLst>
              <a:ext uri="{FF2B5EF4-FFF2-40B4-BE49-F238E27FC236}">
                <a16:creationId xmlns:a16="http://schemas.microsoft.com/office/drawing/2014/main" id="{90C3429C-39EF-4186-8E35-69A0797780E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289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E59AB17-810F-4741-9AEB-90FC1B30B8BD}"/>
              </a:ext>
            </a:extLst>
          </p:cNvPr>
          <p:cNvSpPr>
            <a:spLocks noGrp="1" noRot="1" noChangeAspect="1" noChangeArrowheads="1" noTextEdit="1"/>
          </p:cNvSpPr>
          <p:nvPr>
            <p:ph type="sldImg"/>
          </p:nvPr>
        </p:nvSpPr>
        <p:spPr>
          <a:xfrm>
            <a:off x="1150938" y="692150"/>
            <a:ext cx="4556125" cy="3416300"/>
          </a:xfrm>
          <a:ln/>
        </p:spPr>
      </p:sp>
      <p:sp>
        <p:nvSpPr>
          <p:cNvPr id="66563" name="Rectangle 3">
            <a:extLst>
              <a:ext uri="{FF2B5EF4-FFF2-40B4-BE49-F238E27FC236}">
                <a16:creationId xmlns:a16="http://schemas.microsoft.com/office/drawing/2014/main" id="{B8E04AE8-4AF4-43DB-82DD-4664FC88B8B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50718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538500E7-F01D-4A0F-98CB-D2843DC0F88C}"/>
              </a:ext>
            </a:extLst>
          </p:cNvPr>
          <p:cNvSpPr>
            <a:spLocks noGrp="1" noRot="1" noChangeAspect="1" noChangeArrowheads="1" noTextEdit="1"/>
          </p:cNvSpPr>
          <p:nvPr>
            <p:ph type="sldImg"/>
          </p:nvPr>
        </p:nvSpPr>
        <p:spPr>
          <a:xfrm>
            <a:off x="1150938" y="692150"/>
            <a:ext cx="4556125" cy="3416300"/>
          </a:xfrm>
          <a:ln/>
        </p:spPr>
      </p:sp>
      <p:sp>
        <p:nvSpPr>
          <p:cNvPr id="70659" name="Rectangle 3">
            <a:extLst>
              <a:ext uri="{FF2B5EF4-FFF2-40B4-BE49-F238E27FC236}">
                <a16:creationId xmlns:a16="http://schemas.microsoft.com/office/drawing/2014/main" id="{8EBCA2A2-932C-4A44-8139-ECAB9E4EC78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18646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32F5CEF-ED5B-4148-B57F-B9834DB13F52}"/>
              </a:ext>
            </a:extLst>
          </p:cNvPr>
          <p:cNvSpPr>
            <a:spLocks noGrp="1" noRot="1" noChangeAspect="1" noChangeArrowheads="1" noTextEdit="1"/>
          </p:cNvSpPr>
          <p:nvPr>
            <p:ph type="sldImg"/>
          </p:nvPr>
        </p:nvSpPr>
        <p:spPr>
          <a:xfrm>
            <a:off x="1150938" y="692150"/>
            <a:ext cx="4556125" cy="3416300"/>
          </a:xfrm>
          <a:ln/>
        </p:spPr>
      </p:sp>
      <p:sp>
        <p:nvSpPr>
          <p:cNvPr id="113667" name="Rectangle 3">
            <a:extLst>
              <a:ext uri="{FF2B5EF4-FFF2-40B4-BE49-F238E27FC236}">
                <a16:creationId xmlns:a16="http://schemas.microsoft.com/office/drawing/2014/main" id="{F0B03FE8-2B14-4E81-ABF2-3929C817DFD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9355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0" y="6521852"/>
            <a:ext cx="914400" cy="365125"/>
          </a:xfrm>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19"/>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vl3pPr>
              <a:defRPr sz="2000"/>
            </a:lvl3pPr>
            <a:lvl4pPr>
              <a:defRPr baseline="0"/>
            </a:lvl4pPr>
            <a:lvl5pPr>
              <a:defRPr/>
            </a:lvl5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1143000" marR="0" lvl="2"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600200" marR="0" lvl="3"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2057400" marR="0" lvl="4"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950807" y="-1"/>
            <a:ext cx="2193193" cy="692697"/>
          </a:xfrm>
          <a:prstGeom prst="rect">
            <a:avLst/>
          </a:prstGeom>
        </p:spPr>
      </p:pic>
      <p:grpSp>
        <p:nvGrpSpPr>
          <p:cNvPr id="19"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2" descr="Large confetti"/>
          <p:cNvSpPr>
            <a:spLocks noGrp="1" noChangeArrowheads="1"/>
          </p:cNvSpPr>
          <p:nvPr>
            <p:ph type="title" idx="4294967295" hasCustomPrompt="1"/>
          </p:nvPr>
        </p:nvSpPr>
        <p:spPr>
          <a:xfrm>
            <a:off x="66239" y="26442"/>
            <a:ext cx="6791761" cy="1192758"/>
          </a:xfrm>
        </p:spPr>
        <p:txBody>
          <a:bodyPr>
            <a:noAutofit/>
          </a:bodyPr>
          <a:lstStyle>
            <a:lvl1pPr algn="l" eaLnBrk="1" hangingPunct="1">
              <a:defRPr sz="36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524097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90688"/>
            <a:ext cx="40386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8"/>
            <a:ext cx="4038600" cy="4433887"/>
          </a:xfrm>
        </p:spPr>
        <p:txBody>
          <a:bodyPr/>
          <a:lstStyle/>
          <a:p>
            <a:pPr lvl="0"/>
            <a:endParaRPr lang="en-US" noProof="0"/>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3572518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icture 7.png"/>
          <p:cNvPicPr>
            <a:picLocks noChangeAspect="1"/>
          </p:cNvPicPr>
          <p:nvPr userDrawn="1"/>
        </p:nvPicPr>
        <p:blipFill>
          <a:blip r:embed="rId3" cstate="print"/>
          <a:srcRect l="1923" b="5336"/>
          <a:stretch>
            <a:fillRect/>
          </a:stretch>
        </p:blipFill>
        <p:spPr>
          <a:xfrm>
            <a:off x="6950807"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6858000" y="7620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718329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1" name="PlaceHolder 2"/>
          <p:cNvSpPr>
            <a:spLocks noGrp="1"/>
          </p:cNvSpPr>
          <p:nvPr>
            <p:ph type="body"/>
          </p:nvPr>
        </p:nvSpPr>
        <p:spPr>
          <a:xfrm>
            <a:off x="457200" y="1600200"/>
            <a:ext cx="822924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2916442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083888" y="6550675"/>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pic>
        <p:nvPicPr>
          <p:cNvPr id="16" name="Picture 15" descr="Picture 7.png"/>
          <p:cNvPicPr>
            <a:picLocks noChangeAspect="1"/>
          </p:cNvPicPr>
          <p:nvPr userDrawn="1"/>
        </p:nvPicPr>
        <p:blipFill>
          <a:blip r:embed="rId2" cstate="print"/>
          <a:srcRect l="1923" b="5336"/>
          <a:stretch>
            <a:fillRect/>
          </a:stretch>
        </p:blipFill>
        <p:spPr>
          <a:xfrm>
            <a:off x="6950809" y="-1"/>
            <a:ext cx="2193193" cy="692697"/>
          </a:xfrm>
          <a:prstGeom prst="rect">
            <a:avLst/>
          </a:prstGeom>
        </p:spPr>
      </p:pic>
      <p:grpSp>
        <p:nvGrpSpPr>
          <p:cNvPr id="19" name="Group 18"/>
          <p:cNvGrpSpPr/>
          <p:nvPr userDrawn="1"/>
        </p:nvGrpSpPr>
        <p:grpSpPr>
          <a:xfrm>
            <a:off x="2133600" y="6553204"/>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23" name="Group 22"/>
          <p:cNvGrpSpPr/>
          <p:nvPr userDrawn="1"/>
        </p:nvGrpSpPr>
        <p:grpSpPr>
          <a:xfrm>
            <a:off x="0" y="1295404"/>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8" name="Rectangle 2" descr="Large confetti"/>
          <p:cNvSpPr>
            <a:spLocks noGrp="1" noChangeArrowheads="1"/>
          </p:cNvSpPr>
          <p:nvPr>
            <p:ph type="title" idx="4294967295" hasCustomPrompt="1"/>
          </p:nvPr>
        </p:nvSpPr>
        <p:spPr>
          <a:xfrm>
            <a:off x="66241"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3078047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92769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551113"/>
            <a:ext cx="725963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805815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896938"/>
            <a:ext cx="232251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3175" y="4800600"/>
            <a:ext cx="3843338"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3429001" y="2549770"/>
            <a:ext cx="5498123"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4431323" y="4452631"/>
            <a:ext cx="44958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3892060" y="4826978"/>
            <a:ext cx="5035064"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1071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30-Nov-24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520607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30-Nov-24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2895853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258FB3CF-C942-ED49-936C-84C4AFB45D66}" type="datetimeFigureOut">
              <a:rPr lang="en-US" smtClean="0"/>
              <a:t>30-Nov-24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833867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258FB3CF-C942-ED49-936C-84C4AFB45D66}" type="datetimeFigureOut">
              <a:rPr lang="en-US" smtClean="0"/>
              <a:t>30-Nov-24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240363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258FB3CF-C942-ED49-936C-84C4AFB45D66}" type="datetimeFigureOut">
              <a:rPr lang="en-US" smtClean="0"/>
              <a:t>30-Nov-24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1594572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258FB3CF-C942-ED49-936C-84C4AFB45D66}" type="datetimeFigureOut">
              <a:rPr lang="en-US" smtClean="0"/>
              <a:t>30-Nov-24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23030667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FB3CF-C942-ED49-936C-84C4AFB45D66}" type="datetimeFigureOut">
              <a:rPr lang="en-US" smtClean="0"/>
              <a:t>30-Nov-24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3252531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258FB3CF-C942-ED49-936C-84C4AFB45D66}" type="datetimeFigureOut">
              <a:rPr lang="en-US" smtClean="0"/>
              <a:t>30-Nov-24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12769871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258FB3CF-C942-ED49-936C-84C4AFB45D66}" type="datetimeFigureOut">
              <a:rPr lang="en-US" smtClean="0"/>
              <a:t>30-Nov-24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34905423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30-Nov-24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3605390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30-Nov-24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4207957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1" name="TextBox 10"/>
          <p:cNvSpPr txBox="1">
            <a:spLocks noChangeArrowheads="1"/>
          </p:cNvSpPr>
          <p:nvPr userDrawn="1"/>
        </p:nvSpPr>
        <p:spPr bwMode="auto">
          <a:xfrm>
            <a:off x="152400" y="56673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11413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a:spLocks noChangeArrowheads="1"/>
          </p:cNvSpPr>
          <p:nvPr userDrawn="1"/>
        </p:nvSpPr>
        <p:spPr bwMode="auto">
          <a:xfrm>
            <a:off x="0" y="4281488"/>
            <a:ext cx="9144000" cy="2576512"/>
          </a:xfrm>
          <a:prstGeom prst="rect">
            <a:avLst/>
          </a:prstGeom>
          <a:solidFill>
            <a:schemeClr val="bg1"/>
          </a:solidFill>
          <a:ln w="9525">
            <a:solidFill>
              <a:srgbClr val="4A7EBB"/>
            </a:solidFill>
            <a:miter lim="800000"/>
            <a:headEnd/>
            <a:tailEnd/>
          </a:ln>
          <a:effectLst>
            <a:outerShdw blurRad="63500" dist="23000" dir="5400000" rotWithShape="0">
              <a:srgbClr val="000000">
                <a:alpha val="34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a typeface="+mn-ea"/>
              <a:cs typeface="+mn-cs"/>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0" name="TextBox 9"/>
          <p:cNvSpPr txBox="1">
            <a:spLocks noChangeArrowheads="1"/>
          </p:cNvSpPr>
          <p:nvPr userDrawn="1"/>
        </p:nvSpPr>
        <p:spPr bwMode="auto">
          <a:xfrm>
            <a:off x="7086600" y="11715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0452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406659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83534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097920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340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59" name="PlaceHolder 2"/>
          <p:cNvSpPr>
            <a:spLocks noGrp="1"/>
          </p:cNvSpPr>
          <p:nvPr>
            <p:ph type="subTitle"/>
          </p:nvPr>
        </p:nvSpPr>
        <p:spPr>
          <a:xfrm>
            <a:off x="457200" y="1600200"/>
            <a:ext cx="8229240" cy="4525920"/>
          </a:xfrm>
          <a:prstGeom prst="rect">
            <a:avLst/>
          </a:prstGeom>
        </p:spPr>
        <p:txBody>
          <a:bodyPr lIns="91440" tIns="91440" rIns="91440" bIns="91440" anchor="t" anchorCtr="0"/>
          <a:lstStyle/>
          <a:p>
            <a:pPr algn="ctr"/>
            <a:endParaRPr lang="en-IN" sz="3200" b="0" strike="noStrike" spc="-1" dirty="0">
              <a:latin typeface="Arial"/>
            </a:endParaRPr>
          </a:p>
        </p:txBody>
      </p:sp>
    </p:spTree>
    <p:extLst>
      <p:ext uri="{BB962C8B-B14F-4D97-AF65-F5344CB8AC3E}">
        <p14:creationId xmlns:p14="http://schemas.microsoft.com/office/powerpoint/2010/main" val="7053366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1" name="PlaceHolder 2"/>
          <p:cNvSpPr>
            <a:spLocks noGrp="1"/>
          </p:cNvSpPr>
          <p:nvPr>
            <p:ph type="body"/>
          </p:nvPr>
        </p:nvSpPr>
        <p:spPr>
          <a:xfrm>
            <a:off x="457200" y="1600200"/>
            <a:ext cx="822924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8615592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3" name="PlaceHolder 2"/>
          <p:cNvSpPr>
            <a:spLocks noGrp="1"/>
          </p:cNvSpPr>
          <p:nvPr>
            <p:ph type="body"/>
          </p:nvPr>
        </p:nvSpPr>
        <p:spPr>
          <a:xfrm>
            <a:off x="45720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4" name="PlaceHolder 3"/>
          <p:cNvSpPr>
            <a:spLocks noGrp="1"/>
          </p:cNvSpPr>
          <p:nvPr>
            <p:ph type="body"/>
          </p:nvPr>
        </p:nvSpPr>
        <p:spPr>
          <a:xfrm>
            <a:off x="467424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2981282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7831450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395640" y="274680"/>
            <a:ext cx="6120360" cy="3941280"/>
          </a:xfrm>
          <a:prstGeom prst="rect">
            <a:avLst/>
          </a:prstGeom>
        </p:spPr>
        <p:txBody>
          <a:bodyPr lIns="0" tIns="0" rIns="0" bIns="0" anchor="ctr"/>
          <a:lstStyle/>
          <a:p>
            <a:pPr algn="ctr"/>
            <a:endParaRPr lang="en-IN" sz="3200" b="0" strike="noStrike" spc="-1">
              <a:latin typeface="Arial"/>
            </a:endParaRPr>
          </a:p>
        </p:txBody>
      </p:sp>
    </p:spTree>
    <p:extLst>
      <p:ext uri="{BB962C8B-B14F-4D97-AF65-F5344CB8AC3E}">
        <p14:creationId xmlns:p14="http://schemas.microsoft.com/office/powerpoint/2010/main" val="2618974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8"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9" name="PlaceHolder 3"/>
          <p:cNvSpPr>
            <a:spLocks noGrp="1"/>
          </p:cNvSpPr>
          <p:nvPr>
            <p:ph type="body"/>
          </p:nvPr>
        </p:nvSpPr>
        <p:spPr>
          <a:xfrm>
            <a:off x="467424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0"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6475499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2" name="PlaceHolder 2"/>
          <p:cNvSpPr>
            <a:spLocks noGrp="1"/>
          </p:cNvSpPr>
          <p:nvPr>
            <p:ph type="body"/>
          </p:nvPr>
        </p:nvSpPr>
        <p:spPr>
          <a:xfrm>
            <a:off x="45720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3"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4"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2221296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76"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7"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8"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6270054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0"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1"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2543103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3"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4"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5"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6"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9523609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88"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9"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0"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1"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2"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3"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6761747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a:xfrm>
            <a:off x="3028950" y="6356351"/>
            <a:ext cx="3086100" cy="365125"/>
          </a:xfrm>
          <a:prstGeom prst="rect">
            <a:avLst/>
          </a:prstGeom>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445889" y="1690117"/>
            <a:ext cx="824244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38265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Content" type="obj">
  <p:cSld name="1_Title, Content">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95641" y="102638"/>
            <a:ext cx="6120360" cy="630495"/>
          </a:xfrm>
          <a:prstGeom prst="rect">
            <a:avLst/>
          </a:prstGeom>
          <a:noFill/>
          <a:ln>
            <a:noFill/>
          </a:ln>
        </p:spPr>
        <p:txBody>
          <a:bodyPr spcFirstLastPara="1" wrap="square" lIns="0" tIns="0" rIns="0" bIns="0" anchor="ctr"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7"/>
          <p:cNvSpPr txBox="1">
            <a:spLocks noGrp="1"/>
          </p:cNvSpPr>
          <p:nvPr>
            <p:ph type="body" idx="1"/>
          </p:nvPr>
        </p:nvSpPr>
        <p:spPr>
          <a:xfrm>
            <a:off x="457200" y="1041049"/>
            <a:ext cx="8229240" cy="5085071"/>
          </a:xfrm>
          <a:prstGeom prst="rect">
            <a:avLst/>
          </a:prstGeom>
          <a:noFill/>
          <a:ln>
            <a:noFill/>
          </a:ln>
        </p:spPr>
        <p:txBody>
          <a:bodyPr spcFirstLastPara="1" wrap="square" lIns="0" tIns="0" rIns="0" bIns="0" anchor="t" anchorCtr="0"/>
          <a:lstStyle>
            <a:lvl1pPr marL="342949" lvl="0" indent="-171474">
              <a:spcBef>
                <a:spcPts val="0"/>
              </a:spcBef>
              <a:spcAft>
                <a:spcPts val="0"/>
              </a:spcAft>
              <a:buSzPts val="1400"/>
              <a:buNone/>
              <a:defRPr/>
            </a:lvl1pPr>
            <a:lvl2pPr marL="685899" lvl="1" indent="-171474">
              <a:spcBef>
                <a:spcPts val="0"/>
              </a:spcBef>
              <a:spcAft>
                <a:spcPts val="0"/>
              </a:spcAft>
              <a:buSzPts val="1400"/>
              <a:buNone/>
              <a:defRPr/>
            </a:lvl2pPr>
            <a:lvl3pPr marL="1028848" lvl="2" indent="-171474">
              <a:spcBef>
                <a:spcPts val="0"/>
              </a:spcBef>
              <a:spcAft>
                <a:spcPts val="0"/>
              </a:spcAft>
              <a:buSzPts val="1400"/>
              <a:buNone/>
              <a:defRPr/>
            </a:lvl3pPr>
            <a:lvl4pPr marL="1371797" lvl="3" indent="-171474">
              <a:spcBef>
                <a:spcPts val="0"/>
              </a:spcBef>
              <a:spcAft>
                <a:spcPts val="0"/>
              </a:spcAft>
              <a:buSzPts val="1400"/>
              <a:buNone/>
              <a:defRPr/>
            </a:lvl4pPr>
            <a:lvl5pPr marL="1714746" lvl="4" indent="-171474">
              <a:spcBef>
                <a:spcPts val="0"/>
              </a:spcBef>
              <a:spcAft>
                <a:spcPts val="0"/>
              </a:spcAft>
              <a:buSzPts val="1400"/>
              <a:buNone/>
              <a:defRPr/>
            </a:lvl5pPr>
            <a:lvl6pPr marL="2057695" lvl="5" indent="-171474">
              <a:spcBef>
                <a:spcPts val="0"/>
              </a:spcBef>
              <a:spcAft>
                <a:spcPts val="0"/>
              </a:spcAft>
              <a:buSzPts val="1400"/>
              <a:buNone/>
              <a:defRPr/>
            </a:lvl6pPr>
            <a:lvl7pPr marL="2400644" lvl="6" indent="-171474">
              <a:spcBef>
                <a:spcPts val="0"/>
              </a:spcBef>
              <a:spcAft>
                <a:spcPts val="0"/>
              </a:spcAft>
              <a:buSzPts val="1400"/>
              <a:buNone/>
              <a:defRPr/>
            </a:lvl7pPr>
            <a:lvl8pPr marL="2743593" lvl="7" indent="-171474">
              <a:spcBef>
                <a:spcPts val="0"/>
              </a:spcBef>
              <a:spcAft>
                <a:spcPts val="0"/>
              </a:spcAft>
              <a:buSzPts val="1400"/>
              <a:buNone/>
              <a:defRPr/>
            </a:lvl8pPr>
            <a:lvl9pPr marL="3086543" lvl="8" indent="-171474">
              <a:spcBef>
                <a:spcPts val="0"/>
              </a:spcBef>
              <a:spcAft>
                <a:spcPts val="0"/>
              </a:spcAft>
              <a:buSzPts val="1400"/>
              <a:buNone/>
              <a:defRPr/>
            </a:lvl9pPr>
          </a:lstStyle>
          <a:p>
            <a:endParaRPr dirty="0"/>
          </a:p>
        </p:txBody>
      </p:sp>
    </p:spTree>
    <p:extLst>
      <p:ext uri="{BB962C8B-B14F-4D97-AF65-F5344CB8AC3E}">
        <p14:creationId xmlns:p14="http://schemas.microsoft.com/office/powerpoint/2010/main" val="28132801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551113"/>
            <a:ext cx="725963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805815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896938"/>
            <a:ext cx="232251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3175" y="4800600"/>
            <a:ext cx="3843338"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3429001" y="2549770"/>
            <a:ext cx="5498123"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4431323" y="4452631"/>
            <a:ext cx="44958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3892060" y="4826978"/>
            <a:ext cx="5035064"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8783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icture 7.png"/>
          <p:cNvPicPr>
            <a:picLocks noChangeAspect="1"/>
          </p:cNvPicPr>
          <p:nvPr userDrawn="1"/>
        </p:nvPicPr>
        <p:blipFill>
          <a:blip r:embed="rId3" cstate="print"/>
          <a:srcRect l="1923" b="5336"/>
          <a:stretch>
            <a:fillRect/>
          </a:stretch>
        </p:blipFill>
        <p:spPr>
          <a:xfrm>
            <a:off x="6950807"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6858000" y="7620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7787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0" y="6492875"/>
            <a:ext cx="914400" cy="365125"/>
          </a:xfrm>
          <a:prstGeom prst="rect">
            <a:avLst/>
          </a:prstGeom>
        </p:spPr>
        <p:txBody>
          <a:bodyPr vert="horz" lIns="91440" tIns="45720" rIns="91440" bIns="45720" rtlCol="0" anchor="ctr"/>
          <a:lstStyle>
            <a:lvl1pPr algn="r">
              <a:defRPr sz="1200">
                <a:solidFill>
                  <a:schemeClr val="tx1"/>
                </a:solidFill>
              </a:defRPr>
            </a:lvl1pPr>
          </a:lstStyle>
          <a:p>
            <a:r>
              <a:rPr lang="en-US" dirty="0"/>
              <a:t>Slide  </a:t>
            </a:r>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3" r:id="rId12"/>
    <p:sldLayoutId id="2147483667" r:id="rId13"/>
    <p:sldLayoutId id="2147483670" r:id="rId14"/>
    <p:sldLayoutId id="2147483688" r:id="rId15"/>
    <p:sldLayoutId id="2147483689" r:id="rId16"/>
    <p:sldLayoutId id="2147483690"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FB3CF-C942-ED49-936C-84C4AFB45D66}" type="datetimeFigureOut">
              <a:rPr lang="en-US" smtClean="0"/>
              <a:t>30-Nov-24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6B97DF-BB8B-3044-A0D6-EB02C3032835}" type="slidenum">
              <a:rPr lang="en-US" smtClean="0"/>
              <a:t>‹#›</a:t>
            </a:fld>
            <a:endParaRPr lang="en-US"/>
          </a:p>
        </p:txBody>
      </p:sp>
    </p:spTree>
    <p:extLst>
      <p:ext uri="{BB962C8B-B14F-4D97-AF65-F5344CB8AC3E}">
        <p14:creationId xmlns:p14="http://schemas.microsoft.com/office/powerpoint/2010/main" val="33633226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3276720" y="6596280"/>
            <a:ext cx="5866920" cy="261360"/>
          </a:xfrm>
          <a:prstGeom prst="rect">
            <a:avLst/>
          </a:prstGeom>
          <a:noFill/>
          <a:ln>
            <a:noFill/>
          </a:ln>
        </p:spPr>
        <p:style>
          <a:lnRef idx="0">
            <a:scrgbClr r="0" g="0" b="0"/>
          </a:lnRef>
          <a:fillRef idx="0">
            <a:scrgbClr r="0" g="0" b="0"/>
          </a:fillRef>
          <a:effectRef idx="0">
            <a:scrgbClr r="0" g="0" b="0"/>
          </a:effectRef>
          <a:fontRef idx="minor"/>
        </p:style>
        <p:txBody>
          <a:bodyPr/>
          <a:lstStyle/>
          <a:p>
            <a:pPr algn="r">
              <a:lnSpc>
                <a:spcPct val="100000"/>
              </a:lnSpc>
            </a:pPr>
            <a:endParaRPr lang="en-IN" sz="1100" b="0" strike="noStrike" spc="-1" dirty="0">
              <a:latin typeface="Arial"/>
            </a:endParaRPr>
          </a:p>
        </p:txBody>
      </p:sp>
      <p:pic>
        <p:nvPicPr>
          <p:cNvPr id="46" name="Google Shape;157;p13"/>
          <p:cNvPicPr/>
          <p:nvPr/>
        </p:nvPicPr>
        <p:blipFill>
          <a:blip r:embed="rId18"/>
          <a:srcRect l="1916" b="5315"/>
          <a:stretch/>
        </p:blipFill>
        <p:spPr>
          <a:xfrm>
            <a:off x="6629400" y="0"/>
            <a:ext cx="2192760" cy="692280"/>
          </a:xfrm>
          <a:prstGeom prst="rect">
            <a:avLst/>
          </a:prstGeom>
          <a:ln>
            <a:noFill/>
          </a:ln>
        </p:spPr>
      </p:pic>
      <p:grpSp>
        <p:nvGrpSpPr>
          <p:cNvPr id="47" name="Group 2"/>
          <p:cNvGrpSpPr/>
          <p:nvPr/>
        </p:nvGrpSpPr>
        <p:grpSpPr>
          <a:xfrm>
            <a:off x="2133720" y="6553080"/>
            <a:ext cx="7009920" cy="45360"/>
            <a:chOff x="2133720" y="6553080"/>
            <a:chExt cx="7009920" cy="45360"/>
          </a:xfrm>
        </p:grpSpPr>
        <p:sp>
          <p:nvSpPr>
            <p:cNvPr id="48" name="CustomShape 3"/>
            <p:cNvSpPr/>
            <p:nvPr/>
          </p:nvSpPr>
          <p:spPr>
            <a:xfrm>
              <a:off x="4495680" y="65530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49" name="CustomShape 4"/>
            <p:cNvSpPr/>
            <p:nvPr/>
          </p:nvSpPr>
          <p:spPr>
            <a:xfrm>
              <a:off x="2133720" y="65530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0" name="CustomShape 5"/>
            <p:cNvSpPr/>
            <p:nvPr/>
          </p:nvSpPr>
          <p:spPr>
            <a:xfrm>
              <a:off x="6815520" y="65530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grpSp>
        <p:nvGrpSpPr>
          <p:cNvPr id="51" name="Group 6"/>
          <p:cNvGrpSpPr/>
          <p:nvPr/>
        </p:nvGrpSpPr>
        <p:grpSpPr>
          <a:xfrm>
            <a:off x="0" y="1295280"/>
            <a:ext cx="7009920" cy="45360"/>
            <a:chOff x="0" y="1295280"/>
            <a:chExt cx="7009920" cy="45360"/>
          </a:xfrm>
        </p:grpSpPr>
        <p:sp>
          <p:nvSpPr>
            <p:cNvPr id="52" name="CustomShape 7"/>
            <p:cNvSpPr/>
            <p:nvPr/>
          </p:nvSpPr>
          <p:spPr>
            <a:xfrm>
              <a:off x="2362320" y="1295280"/>
              <a:ext cx="2328120"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53" name="CustomShape 8"/>
            <p:cNvSpPr/>
            <p:nvPr/>
          </p:nvSpPr>
          <p:spPr>
            <a:xfrm>
              <a:off x="0" y="1295280"/>
              <a:ext cx="2361960"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4" name="CustomShape 9"/>
            <p:cNvSpPr/>
            <p:nvPr/>
          </p:nvSpPr>
          <p:spPr>
            <a:xfrm>
              <a:off x="4681800" y="1295280"/>
              <a:ext cx="2328120"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sp>
        <p:nvSpPr>
          <p:cNvPr id="55" name="PlaceHolder 10"/>
          <p:cNvSpPr>
            <a:spLocks noGrp="1"/>
          </p:cNvSpPr>
          <p:nvPr>
            <p:ph type="title"/>
          </p:nvPr>
        </p:nvSpPr>
        <p:spPr>
          <a:xfrm>
            <a:off x="395640" y="274680"/>
            <a:ext cx="6120360" cy="849960"/>
          </a:xfrm>
          <a:prstGeom prst="rect">
            <a:avLst/>
          </a:prstGeom>
        </p:spPr>
        <p:txBody>
          <a:bodyPr anchor="ctr"/>
          <a:lstStyle/>
          <a:p>
            <a:r>
              <a:rPr lang="en-IN" sz="3600" b="0" strike="noStrike" spc="-1">
                <a:solidFill>
                  <a:srgbClr val="000000"/>
                </a:solidFill>
                <a:latin typeface="Arial"/>
              </a:rPr>
              <a:t>Click to edit the title text format</a:t>
            </a:r>
          </a:p>
        </p:txBody>
      </p:sp>
      <p:sp>
        <p:nvSpPr>
          <p:cNvPr id="56" name="PlaceHolder 11"/>
          <p:cNvSpPr>
            <a:spLocks noGrp="1"/>
          </p:cNvSpPr>
          <p:nvPr>
            <p:ph type="body"/>
          </p:nvPr>
        </p:nvSpPr>
        <p:spPr>
          <a:xfrm>
            <a:off x="457200" y="1600200"/>
            <a:ext cx="8229240" cy="4525920"/>
          </a:xfrm>
          <a:prstGeom prst="rect">
            <a:avLst/>
          </a:prstGeom>
        </p:spPr>
        <p:txBody>
          <a:bodyPr/>
          <a:lstStyle/>
          <a:p>
            <a:pPr marL="432000" indent="-324000">
              <a:spcBef>
                <a:spcPts val="1417"/>
              </a:spcBef>
              <a:buClr>
                <a:srgbClr val="000000"/>
              </a:buClr>
              <a:buSzPct val="45000"/>
              <a:buFont typeface="Wingdings" charset="2"/>
              <a:buChar char=""/>
            </a:pPr>
            <a:r>
              <a:rPr lang="en-IN"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800" b="0" strike="noStrike" spc="-1">
                <a:solidFill>
                  <a:srgbClr val="000000"/>
                </a:solidFill>
                <a:latin typeface="Arial"/>
              </a:rPr>
              <a:t>Seventh Outline Level</a:t>
            </a:r>
          </a:p>
        </p:txBody>
      </p:sp>
      <p:sp>
        <p:nvSpPr>
          <p:cNvPr id="57" name="PlaceHolder 12"/>
          <p:cNvSpPr>
            <a:spLocks noGrp="1"/>
          </p:cNvSpPr>
          <p:nvPr>
            <p:ph type="sldNum"/>
          </p:nvPr>
        </p:nvSpPr>
        <p:spPr>
          <a:xfrm>
            <a:off x="8532360" y="6237360"/>
            <a:ext cx="611280" cy="292680"/>
          </a:xfrm>
          <a:prstGeom prst="rect">
            <a:avLst/>
          </a:prstGeom>
        </p:spPr>
        <p:txBody>
          <a:bodyPr/>
          <a:lstStyle/>
          <a:p>
            <a:pPr>
              <a:lnSpc>
                <a:spcPct val="100000"/>
              </a:lnSpc>
            </a:pPr>
            <a:endParaRPr lang="en-IN" sz="1600" b="0" strike="noStrike" spc="-1" dirty="0">
              <a:latin typeface="Times New Roman"/>
            </a:endParaRPr>
          </a:p>
        </p:txBody>
      </p:sp>
    </p:spTree>
    <p:extLst>
      <p:ext uri="{BB962C8B-B14F-4D97-AF65-F5344CB8AC3E}">
        <p14:creationId xmlns:p14="http://schemas.microsoft.com/office/powerpoint/2010/main" val="205243455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5.xml"/><Relationship Id="rId1" Type="http://schemas.openxmlformats.org/officeDocument/2006/relationships/slideLayout" Target="../slideLayouts/slideLayout36.xml"/><Relationship Id="rId5" Type="http://schemas.openxmlformats.org/officeDocument/2006/relationships/image" Target="../media/image19.emf"/><Relationship Id="rId4"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7.xml"/><Relationship Id="rId1" Type="http://schemas.openxmlformats.org/officeDocument/2006/relationships/slideLayout" Target="../slideLayouts/slideLayout11.xml"/><Relationship Id="rId5" Type="http://schemas.openxmlformats.org/officeDocument/2006/relationships/image" Target="../media/image21.emf"/><Relationship Id="rId4" Type="http://schemas.openxmlformats.org/officeDocument/2006/relationships/customXml" Target="../ink/ink8.xml"/></Relationships>
</file>

<file path=ppt/slides/_rels/slide1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6.jpg"/><Relationship Id="rId1" Type="http://schemas.openxmlformats.org/officeDocument/2006/relationships/slideLayout" Target="../slideLayouts/slideLayout36.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8.png"/><Relationship Id="rId1" Type="http://schemas.openxmlformats.org/officeDocument/2006/relationships/slideLayout" Target="../slideLayouts/slideLayout36.xml"/><Relationship Id="rId6" Type="http://schemas.openxmlformats.org/officeDocument/2006/relationships/image" Target="../media/image30.emf"/><Relationship Id="rId5" Type="http://schemas.openxmlformats.org/officeDocument/2006/relationships/customXml" Target="../ink/ink14.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emf"/></Relationships>
</file>

<file path=ppt/slides/_rels/slide2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1.emf"/><Relationship Id="rId5" Type="http://schemas.openxmlformats.org/officeDocument/2006/relationships/customXml" Target="../ink/ink18.xml"/><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19.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4.png"/><Relationship Id="rId1" Type="http://schemas.openxmlformats.org/officeDocument/2006/relationships/slideLayout" Target="../slideLayouts/slideLayout11.xml"/><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117" Type="http://schemas.openxmlformats.org/officeDocument/2006/relationships/image" Target="../media/image200.emf"/><Relationship Id="rId21" Type="http://schemas.openxmlformats.org/officeDocument/2006/relationships/image" Target="../media/image152.emf"/><Relationship Id="rId42" Type="http://schemas.openxmlformats.org/officeDocument/2006/relationships/customXml" Target="../ink/ink42.xml"/><Relationship Id="rId63" Type="http://schemas.openxmlformats.org/officeDocument/2006/relationships/image" Target="../media/image173.emf"/><Relationship Id="rId84" Type="http://schemas.openxmlformats.org/officeDocument/2006/relationships/customXml" Target="../ink/ink63.xml"/><Relationship Id="rId138" Type="http://schemas.openxmlformats.org/officeDocument/2006/relationships/customXml" Target="../ink/ink88.xml"/><Relationship Id="rId107" Type="http://schemas.openxmlformats.org/officeDocument/2006/relationships/image" Target="../media/image195.emf"/><Relationship Id="rId11" Type="http://schemas.openxmlformats.org/officeDocument/2006/relationships/image" Target="../media/image147.emf"/><Relationship Id="rId32" Type="http://schemas.openxmlformats.org/officeDocument/2006/relationships/customXml" Target="../ink/ink37.xml"/><Relationship Id="rId37" Type="http://schemas.openxmlformats.org/officeDocument/2006/relationships/image" Target="../media/image160.emf"/><Relationship Id="rId53" Type="http://schemas.openxmlformats.org/officeDocument/2006/relationships/image" Target="../media/image168.emf"/><Relationship Id="rId58" Type="http://schemas.openxmlformats.org/officeDocument/2006/relationships/customXml" Target="../ink/ink50.xml"/><Relationship Id="rId74" Type="http://schemas.openxmlformats.org/officeDocument/2006/relationships/customXml" Target="../ink/ink58.xml"/><Relationship Id="rId79" Type="http://schemas.openxmlformats.org/officeDocument/2006/relationships/image" Target="../media/image181.emf"/><Relationship Id="rId102" Type="http://schemas.openxmlformats.org/officeDocument/2006/relationships/customXml" Target="../ink/ink70.xml"/><Relationship Id="rId123" Type="http://schemas.openxmlformats.org/officeDocument/2006/relationships/image" Target="../media/image203.emf"/><Relationship Id="rId128" Type="http://schemas.openxmlformats.org/officeDocument/2006/relationships/customXml" Target="../ink/ink83.xml"/><Relationship Id="rId144" Type="http://schemas.openxmlformats.org/officeDocument/2006/relationships/customXml" Target="../ink/ink91.xml"/><Relationship Id="rId5" Type="http://schemas.openxmlformats.org/officeDocument/2006/relationships/image" Target="../media/image144.emf"/><Relationship Id="rId90" Type="http://schemas.openxmlformats.org/officeDocument/2006/relationships/customXml" Target="../ink/ink64.xml"/><Relationship Id="rId95" Type="http://schemas.openxmlformats.org/officeDocument/2006/relationships/image" Target="../media/image189.emf"/><Relationship Id="rId22" Type="http://schemas.openxmlformats.org/officeDocument/2006/relationships/customXml" Target="../ink/ink32.xml"/><Relationship Id="rId27" Type="http://schemas.openxmlformats.org/officeDocument/2006/relationships/image" Target="../media/image155.emf"/><Relationship Id="rId43" Type="http://schemas.openxmlformats.org/officeDocument/2006/relationships/image" Target="../media/image163.emf"/><Relationship Id="rId48" Type="http://schemas.openxmlformats.org/officeDocument/2006/relationships/customXml" Target="../ink/ink45.xml"/><Relationship Id="rId64" Type="http://schemas.openxmlformats.org/officeDocument/2006/relationships/customXml" Target="../ink/ink53.xml"/><Relationship Id="rId69" Type="http://schemas.openxmlformats.org/officeDocument/2006/relationships/image" Target="../media/image176.emf"/><Relationship Id="rId113" Type="http://schemas.openxmlformats.org/officeDocument/2006/relationships/image" Target="../media/image198.emf"/><Relationship Id="rId118" Type="http://schemas.openxmlformats.org/officeDocument/2006/relationships/customXml" Target="../ink/ink78.xml"/><Relationship Id="rId134" Type="http://schemas.openxmlformats.org/officeDocument/2006/relationships/customXml" Target="../ink/ink86.xml"/><Relationship Id="rId139" Type="http://schemas.openxmlformats.org/officeDocument/2006/relationships/image" Target="../media/image211.emf"/><Relationship Id="rId80" Type="http://schemas.openxmlformats.org/officeDocument/2006/relationships/customXml" Target="../ink/ink61.xml"/><Relationship Id="rId12" Type="http://schemas.openxmlformats.org/officeDocument/2006/relationships/customXml" Target="../ink/ink27.xml"/><Relationship Id="rId17" Type="http://schemas.openxmlformats.org/officeDocument/2006/relationships/image" Target="../media/image150.emf"/><Relationship Id="rId33" Type="http://schemas.openxmlformats.org/officeDocument/2006/relationships/image" Target="../media/image158.emf"/><Relationship Id="rId38" Type="http://schemas.openxmlformats.org/officeDocument/2006/relationships/customXml" Target="../ink/ink40.xml"/><Relationship Id="rId59" Type="http://schemas.openxmlformats.org/officeDocument/2006/relationships/image" Target="../media/image171.emf"/><Relationship Id="rId103" Type="http://schemas.openxmlformats.org/officeDocument/2006/relationships/image" Target="../media/image193.emf"/><Relationship Id="rId108" Type="http://schemas.openxmlformats.org/officeDocument/2006/relationships/customXml" Target="../ink/ink73.xml"/><Relationship Id="rId124" Type="http://schemas.openxmlformats.org/officeDocument/2006/relationships/customXml" Target="../ink/ink81.xml"/><Relationship Id="rId129" Type="http://schemas.openxmlformats.org/officeDocument/2006/relationships/image" Target="../media/image206.emf"/><Relationship Id="rId54" Type="http://schemas.openxmlformats.org/officeDocument/2006/relationships/customXml" Target="../ink/ink48.xml"/><Relationship Id="rId70" Type="http://schemas.openxmlformats.org/officeDocument/2006/relationships/customXml" Target="../ink/ink56.xml"/><Relationship Id="rId75" Type="http://schemas.openxmlformats.org/officeDocument/2006/relationships/image" Target="../media/image179.emf"/><Relationship Id="rId91" Type="http://schemas.openxmlformats.org/officeDocument/2006/relationships/image" Target="../media/image187.emf"/><Relationship Id="rId96" Type="http://schemas.openxmlformats.org/officeDocument/2006/relationships/customXml" Target="../ink/ink67.xml"/><Relationship Id="rId140" Type="http://schemas.openxmlformats.org/officeDocument/2006/relationships/customXml" Target="../ink/ink89.xml"/><Relationship Id="rId145" Type="http://schemas.openxmlformats.org/officeDocument/2006/relationships/image" Target="../media/image46.emf"/><Relationship Id="rId1" Type="http://schemas.openxmlformats.org/officeDocument/2006/relationships/slideLayout" Target="../slideLayouts/slideLayout11.xml"/><Relationship Id="rId6" Type="http://schemas.openxmlformats.org/officeDocument/2006/relationships/customXml" Target="../ink/ink24.xml"/><Relationship Id="rId23" Type="http://schemas.openxmlformats.org/officeDocument/2006/relationships/image" Target="../media/image153.emf"/><Relationship Id="rId28" Type="http://schemas.openxmlformats.org/officeDocument/2006/relationships/customXml" Target="../ink/ink35.xml"/><Relationship Id="rId49" Type="http://schemas.openxmlformats.org/officeDocument/2006/relationships/image" Target="../media/image166.emf"/><Relationship Id="rId114" Type="http://schemas.openxmlformats.org/officeDocument/2006/relationships/customXml" Target="../ink/ink76.xml"/><Relationship Id="rId119" Type="http://schemas.openxmlformats.org/officeDocument/2006/relationships/image" Target="../media/image201.emf"/><Relationship Id="rId44" Type="http://schemas.openxmlformats.org/officeDocument/2006/relationships/customXml" Target="../ink/ink43.xml"/><Relationship Id="rId60" Type="http://schemas.openxmlformats.org/officeDocument/2006/relationships/customXml" Target="../ink/ink51.xml"/><Relationship Id="rId65" Type="http://schemas.openxmlformats.org/officeDocument/2006/relationships/image" Target="../media/image174.emf"/><Relationship Id="rId81" Type="http://schemas.openxmlformats.org/officeDocument/2006/relationships/image" Target="../media/image182.emf"/><Relationship Id="rId130" Type="http://schemas.openxmlformats.org/officeDocument/2006/relationships/customXml" Target="../ink/ink84.xml"/><Relationship Id="rId135" Type="http://schemas.openxmlformats.org/officeDocument/2006/relationships/image" Target="../media/image209.emf"/><Relationship Id="rId13" Type="http://schemas.openxmlformats.org/officeDocument/2006/relationships/image" Target="../media/image148.emf"/><Relationship Id="rId18" Type="http://schemas.openxmlformats.org/officeDocument/2006/relationships/customXml" Target="../ink/ink30.xml"/><Relationship Id="rId39" Type="http://schemas.openxmlformats.org/officeDocument/2006/relationships/image" Target="../media/image161.emf"/><Relationship Id="rId109" Type="http://schemas.openxmlformats.org/officeDocument/2006/relationships/image" Target="../media/image196.emf"/><Relationship Id="rId34" Type="http://schemas.openxmlformats.org/officeDocument/2006/relationships/customXml" Target="../ink/ink38.xml"/><Relationship Id="rId50" Type="http://schemas.openxmlformats.org/officeDocument/2006/relationships/customXml" Target="../ink/ink46.xml"/><Relationship Id="rId55" Type="http://schemas.openxmlformats.org/officeDocument/2006/relationships/image" Target="../media/image169.emf"/><Relationship Id="rId76" Type="http://schemas.openxmlformats.org/officeDocument/2006/relationships/customXml" Target="../ink/ink59.xml"/><Relationship Id="rId97" Type="http://schemas.openxmlformats.org/officeDocument/2006/relationships/image" Target="../media/image190.emf"/><Relationship Id="rId104" Type="http://schemas.openxmlformats.org/officeDocument/2006/relationships/customXml" Target="../ink/ink71.xml"/><Relationship Id="rId120" Type="http://schemas.openxmlformats.org/officeDocument/2006/relationships/customXml" Target="../ink/ink79.xml"/><Relationship Id="rId125" Type="http://schemas.openxmlformats.org/officeDocument/2006/relationships/image" Target="../media/image204.emf"/><Relationship Id="rId141" Type="http://schemas.openxmlformats.org/officeDocument/2006/relationships/image" Target="../media/image212.emf"/><Relationship Id="rId7" Type="http://schemas.openxmlformats.org/officeDocument/2006/relationships/image" Target="../media/image145.emf"/><Relationship Id="rId71" Type="http://schemas.openxmlformats.org/officeDocument/2006/relationships/image" Target="../media/image177.emf"/><Relationship Id="rId92" Type="http://schemas.openxmlformats.org/officeDocument/2006/relationships/customXml" Target="../ink/ink65.xml"/><Relationship Id="rId2" Type="http://schemas.openxmlformats.org/officeDocument/2006/relationships/customXml" Target="../ink/ink22.xml"/><Relationship Id="rId29" Type="http://schemas.openxmlformats.org/officeDocument/2006/relationships/image" Target="../media/image156.emf"/><Relationship Id="rId24" Type="http://schemas.openxmlformats.org/officeDocument/2006/relationships/customXml" Target="../ink/ink33.xml"/><Relationship Id="rId40" Type="http://schemas.openxmlformats.org/officeDocument/2006/relationships/customXml" Target="../ink/ink41.xml"/><Relationship Id="rId45" Type="http://schemas.openxmlformats.org/officeDocument/2006/relationships/image" Target="../media/image164.emf"/><Relationship Id="rId66" Type="http://schemas.openxmlformats.org/officeDocument/2006/relationships/customXml" Target="../ink/ink54.xml"/><Relationship Id="rId110" Type="http://schemas.openxmlformats.org/officeDocument/2006/relationships/customXml" Target="../ink/ink74.xml"/><Relationship Id="rId115" Type="http://schemas.openxmlformats.org/officeDocument/2006/relationships/image" Target="../media/image199.emf"/><Relationship Id="rId131" Type="http://schemas.openxmlformats.org/officeDocument/2006/relationships/image" Target="../media/image207.emf"/><Relationship Id="rId136" Type="http://schemas.openxmlformats.org/officeDocument/2006/relationships/customXml" Target="../ink/ink87.xml"/><Relationship Id="rId61" Type="http://schemas.openxmlformats.org/officeDocument/2006/relationships/image" Target="../media/image172.emf"/><Relationship Id="rId82" Type="http://schemas.openxmlformats.org/officeDocument/2006/relationships/customXml" Target="../ink/ink62.xml"/><Relationship Id="rId19" Type="http://schemas.openxmlformats.org/officeDocument/2006/relationships/image" Target="../media/image151.emf"/><Relationship Id="rId14" Type="http://schemas.openxmlformats.org/officeDocument/2006/relationships/customXml" Target="../ink/ink28.xml"/><Relationship Id="rId30" Type="http://schemas.openxmlformats.org/officeDocument/2006/relationships/customXml" Target="../ink/ink36.xml"/><Relationship Id="rId35" Type="http://schemas.openxmlformats.org/officeDocument/2006/relationships/image" Target="../media/image159.emf"/><Relationship Id="rId56" Type="http://schemas.openxmlformats.org/officeDocument/2006/relationships/customXml" Target="../ink/ink49.xml"/><Relationship Id="rId77" Type="http://schemas.openxmlformats.org/officeDocument/2006/relationships/image" Target="../media/image180.emf"/><Relationship Id="rId100" Type="http://schemas.openxmlformats.org/officeDocument/2006/relationships/customXml" Target="../ink/ink69.xml"/><Relationship Id="rId105" Type="http://schemas.openxmlformats.org/officeDocument/2006/relationships/image" Target="../media/image194.emf"/><Relationship Id="rId126" Type="http://schemas.openxmlformats.org/officeDocument/2006/relationships/customXml" Target="../ink/ink82.xml"/><Relationship Id="rId8" Type="http://schemas.openxmlformats.org/officeDocument/2006/relationships/customXml" Target="../ink/ink25.xml"/><Relationship Id="rId51" Type="http://schemas.openxmlformats.org/officeDocument/2006/relationships/image" Target="../media/image167.emf"/><Relationship Id="rId72" Type="http://schemas.openxmlformats.org/officeDocument/2006/relationships/customXml" Target="../ink/ink57.xml"/><Relationship Id="rId93" Type="http://schemas.openxmlformats.org/officeDocument/2006/relationships/image" Target="../media/image188.emf"/><Relationship Id="rId98" Type="http://schemas.openxmlformats.org/officeDocument/2006/relationships/customXml" Target="../ink/ink68.xml"/><Relationship Id="rId121" Type="http://schemas.openxmlformats.org/officeDocument/2006/relationships/image" Target="../media/image202.emf"/><Relationship Id="rId142" Type="http://schemas.openxmlformats.org/officeDocument/2006/relationships/customXml" Target="../ink/ink90.xml"/><Relationship Id="rId3" Type="http://schemas.openxmlformats.org/officeDocument/2006/relationships/image" Target="../media/image143.emf"/><Relationship Id="rId25" Type="http://schemas.openxmlformats.org/officeDocument/2006/relationships/image" Target="../media/image154.emf"/><Relationship Id="rId46" Type="http://schemas.openxmlformats.org/officeDocument/2006/relationships/customXml" Target="../ink/ink44.xml"/><Relationship Id="rId67" Type="http://schemas.openxmlformats.org/officeDocument/2006/relationships/image" Target="../media/image175.emf"/><Relationship Id="rId116" Type="http://schemas.openxmlformats.org/officeDocument/2006/relationships/customXml" Target="../ink/ink77.xml"/><Relationship Id="rId137" Type="http://schemas.openxmlformats.org/officeDocument/2006/relationships/image" Target="../media/image210.emf"/><Relationship Id="rId20" Type="http://schemas.openxmlformats.org/officeDocument/2006/relationships/customXml" Target="../ink/ink31.xml"/><Relationship Id="rId41" Type="http://schemas.openxmlformats.org/officeDocument/2006/relationships/image" Target="../media/image162.emf"/><Relationship Id="rId62" Type="http://schemas.openxmlformats.org/officeDocument/2006/relationships/customXml" Target="../ink/ink52.xml"/><Relationship Id="rId83" Type="http://schemas.openxmlformats.org/officeDocument/2006/relationships/image" Target="../media/image183.emf"/><Relationship Id="rId111" Type="http://schemas.openxmlformats.org/officeDocument/2006/relationships/image" Target="../media/image197.emf"/><Relationship Id="rId132" Type="http://schemas.openxmlformats.org/officeDocument/2006/relationships/customXml" Target="../ink/ink85.xml"/><Relationship Id="rId15" Type="http://schemas.openxmlformats.org/officeDocument/2006/relationships/image" Target="../media/image149.emf"/><Relationship Id="rId36" Type="http://schemas.openxmlformats.org/officeDocument/2006/relationships/customXml" Target="../ink/ink39.xml"/><Relationship Id="rId57" Type="http://schemas.openxmlformats.org/officeDocument/2006/relationships/image" Target="../media/image170.emf"/><Relationship Id="rId106" Type="http://schemas.openxmlformats.org/officeDocument/2006/relationships/customXml" Target="../ink/ink72.xml"/><Relationship Id="rId127" Type="http://schemas.openxmlformats.org/officeDocument/2006/relationships/image" Target="../media/image205.emf"/><Relationship Id="rId10" Type="http://schemas.openxmlformats.org/officeDocument/2006/relationships/customXml" Target="../ink/ink26.xml"/><Relationship Id="rId31" Type="http://schemas.openxmlformats.org/officeDocument/2006/relationships/image" Target="../media/image157.emf"/><Relationship Id="rId52" Type="http://schemas.openxmlformats.org/officeDocument/2006/relationships/customXml" Target="../ink/ink47.xml"/><Relationship Id="rId73" Type="http://schemas.openxmlformats.org/officeDocument/2006/relationships/image" Target="../media/image178.emf"/><Relationship Id="rId78" Type="http://schemas.openxmlformats.org/officeDocument/2006/relationships/customXml" Target="../ink/ink60.xml"/><Relationship Id="rId94" Type="http://schemas.openxmlformats.org/officeDocument/2006/relationships/customXml" Target="../ink/ink66.xml"/><Relationship Id="rId99" Type="http://schemas.openxmlformats.org/officeDocument/2006/relationships/image" Target="../media/image191.emf"/><Relationship Id="rId101" Type="http://schemas.openxmlformats.org/officeDocument/2006/relationships/image" Target="../media/image192.emf"/><Relationship Id="rId122" Type="http://schemas.openxmlformats.org/officeDocument/2006/relationships/customXml" Target="../ink/ink80.xml"/><Relationship Id="rId143" Type="http://schemas.openxmlformats.org/officeDocument/2006/relationships/image" Target="../media/image213.emf"/><Relationship Id="rId4" Type="http://schemas.openxmlformats.org/officeDocument/2006/relationships/customXml" Target="../ink/ink23.xml"/><Relationship Id="rId9" Type="http://schemas.openxmlformats.org/officeDocument/2006/relationships/image" Target="../media/image146.emf"/><Relationship Id="rId26" Type="http://schemas.openxmlformats.org/officeDocument/2006/relationships/customXml" Target="../ink/ink34.xml"/><Relationship Id="rId47" Type="http://schemas.openxmlformats.org/officeDocument/2006/relationships/image" Target="../media/image165.emf"/><Relationship Id="rId68" Type="http://schemas.openxmlformats.org/officeDocument/2006/relationships/customXml" Target="../ink/ink55.xml"/><Relationship Id="rId89" Type="http://schemas.openxmlformats.org/officeDocument/2006/relationships/image" Target="../media/image186.emf"/><Relationship Id="rId112" Type="http://schemas.openxmlformats.org/officeDocument/2006/relationships/customXml" Target="../ink/ink75.xml"/><Relationship Id="rId133" Type="http://schemas.openxmlformats.org/officeDocument/2006/relationships/image" Target="../media/image208.emf"/><Relationship Id="rId16" Type="http://schemas.openxmlformats.org/officeDocument/2006/relationships/customXml" Target="../ink/ink29.xml"/></Relationships>
</file>

<file path=ppt/slides/_rels/slide28.xml.rels><?xml version="1.0" encoding="UTF-8" standalone="yes"?>
<Relationships xmlns="http://schemas.openxmlformats.org/package/2006/relationships"><Relationship Id="rId13" Type="http://schemas.openxmlformats.org/officeDocument/2006/relationships/image" Target="../media/image218.emf"/><Relationship Id="rId18" Type="http://schemas.openxmlformats.org/officeDocument/2006/relationships/customXml" Target="../ink/ink98.xml"/><Relationship Id="rId26" Type="http://schemas.openxmlformats.org/officeDocument/2006/relationships/customXml" Target="../ink/ink102.xml"/><Relationship Id="rId39" Type="http://schemas.openxmlformats.org/officeDocument/2006/relationships/image" Target="../media/image231.emf"/><Relationship Id="rId21" Type="http://schemas.openxmlformats.org/officeDocument/2006/relationships/image" Target="../media/image222.emf"/><Relationship Id="rId34" Type="http://schemas.openxmlformats.org/officeDocument/2006/relationships/customXml" Target="../ink/ink106.xml"/><Relationship Id="rId42" Type="http://schemas.openxmlformats.org/officeDocument/2006/relationships/customXml" Target="../ink/ink110.xml"/><Relationship Id="rId47" Type="http://schemas.openxmlformats.org/officeDocument/2006/relationships/image" Target="../media/image235.emf"/><Relationship Id="rId50" Type="http://schemas.openxmlformats.org/officeDocument/2006/relationships/customXml" Target="../ink/ink114.xml"/><Relationship Id="rId55" Type="http://schemas.openxmlformats.org/officeDocument/2006/relationships/image" Target="../media/image239.emf"/><Relationship Id="rId7" Type="http://schemas.openxmlformats.org/officeDocument/2006/relationships/image" Target="../media/image215.emf"/><Relationship Id="rId2" Type="http://schemas.openxmlformats.org/officeDocument/2006/relationships/customXml" Target="../ink/ink92.xml"/><Relationship Id="rId16" Type="http://schemas.openxmlformats.org/officeDocument/2006/relationships/customXml" Target="../ink/ink97.xml"/><Relationship Id="rId29" Type="http://schemas.openxmlformats.org/officeDocument/2006/relationships/image" Target="../media/image226.emf"/><Relationship Id="rId11" Type="http://schemas.openxmlformats.org/officeDocument/2006/relationships/image" Target="../media/image217.emf"/><Relationship Id="rId24" Type="http://schemas.openxmlformats.org/officeDocument/2006/relationships/customXml" Target="../ink/ink101.xml"/><Relationship Id="rId32" Type="http://schemas.openxmlformats.org/officeDocument/2006/relationships/customXml" Target="../ink/ink105.xml"/><Relationship Id="rId37" Type="http://schemas.openxmlformats.org/officeDocument/2006/relationships/image" Target="../media/image230.emf"/><Relationship Id="rId40" Type="http://schemas.openxmlformats.org/officeDocument/2006/relationships/customXml" Target="../ink/ink109.xml"/><Relationship Id="rId45" Type="http://schemas.openxmlformats.org/officeDocument/2006/relationships/image" Target="../media/image234.emf"/><Relationship Id="rId53" Type="http://schemas.openxmlformats.org/officeDocument/2006/relationships/image" Target="../media/image238.emf"/><Relationship Id="rId58" Type="http://schemas.openxmlformats.org/officeDocument/2006/relationships/customXml" Target="../ink/ink118.xml"/><Relationship Id="rId61" Type="http://schemas.openxmlformats.org/officeDocument/2006/relationships/image" Target="../media/image47.emf"/><Relationship Id="rId19" Type="http://schemas.openxmlformats.org/officeDocument/2006/relationships/image" Target="../media/image221.emf"/><Relationship Id="rId9" Type="http://schemas.openxmlformats.org/officeDocument/2006/relationships/image" Target="../media/image216.emf"/><Relationship Id="rId14" Type="http://schemas.openxmlformats.org/officeDocument/2006/relationships/customXml" Target="../ink/ink96.xml"/><Relationship Id="rId22" Type="http://schemas.openxmlformats.org/officeDocument/2006/relationships/customXml" Target="../ink/ink100.xml"/><Relationship Id="rId27" Type="http://schemas.openxmlformats.org/officeDocument/2006/relationships/image" Target="../media/image225.emf"/><Relationship Id="rId30" Type="http://schemas.openxmlformats.org/officeDocument/2006/relationships/customXml" Target="../ink/ink104.xml"/><Relationship Id="rId35" Type="http://schemas.openxmlformats.org/officeDocument/2006/relationships/image" Target="../media/image229.emf"/><Relationship Id="rId43" Type="http://schemas.openxmlformats.org/officeDocument/2006/relationships/image" Target="../media/image233.emf"/><Relationship Id="rId48" Type="http://schemas.openxmlformats.org/officeDocument/2006/relationships/customXml" Target="../ink/ink113.xml"/><Relationship Id="rId56" Type="http://schemas.openxmlformats.org/officeDocument/2006/relationships/customXml" Target="../ink/ink117.xml"/><Relationship Id="rId8" Type="http://schemas.openxmlformats.org/officeDocument/2006/relationships/customXml" Target="../ink/ink93.xml"/><Relationship Id="rId51" Type="http://schemas.openxmlformats.org/officeDocument/2006/relationships/image" Target="../media/image237.emf"/><Relationship Id="rId12" Type="http://schemas.openxmlformats.org/officeDocument/2006/relationships/customXml" Target="../ink/ink95.xml"/><Relationship Id="rId17" Type="http://schemas.openxmlformats.org/officeDocument/2006/relationships/image" Target="../media/image220.emf"/><Relationship Id="rId25" Type="http://schemas.openxmlformats.org/officeDocument/2006/relationships/image" Target="../media/image224.emf"/><Relationship Id="rId33" Type="http://schemas.openxmlformats.org/officeDocument/2006/relationships/image" Target="../media/image228.emf"/><Relationship Id="rId38" Type="http://schemas.openxmlformats.org/officeDocument/2006/relationships/customXml" Target="../ink/ink108.xml"/><Relationship Id="rId46" Type="http://schemas.openxmlformats.org/officeDocument/2006/relationships/customXml" Target="../ink/ink112.xml"/><Relationship Id="rId59" Type="http://schemas.openxmlformats.org/officeDocument/2006/relationships/image" Target="../media/image241.emf"/><Relationship Id="rId20" Type="http://schemas.openxmlformats.org/officeDocument/2006/relationships/customXml" Target="../ink/ink99.xml"/><Relationship Id="rId41" Type="http://schemas.openxmlformats.org/officeDocument/2006/relationships/image" Target="../media/image232.emf"/><Relationship Id="rId54" Type="http://schemas.openxmlformats.org/officeDocument/2006/relationships/customXml" Target="../ink/ink116.xml"/><Relationship Id="rId1" Type="http://schemas.openxmlformats.org/officeDocument/2006/relationships/slideLayout" Target="../slideLayouts/slideLayout11.xml"/><Relationship Id="rId15" Type="http://schemas.openxmlformats.org/officeDocument/2006/relationships/image" Target="../media/image219.emf"/><Relationship Id="rId23" Type="http://schemas.openxmlformats.org/officeDocument/2006/relationships/image" Target="../media/image223.emf"/><Relationship Id="rId28" Type="http://schemas.openxmlformats.org/officeDocument/2006/relationships/customXml" Target="../ink/ink103.xml"/><Relationship Id="rId36" Type="http://schemas.openxmlformats.org/officeDocument/2006/relationships/customXml" Target="../ink/ink107.xml"/><Relationship Id="rId49" Type="http://schemas.openxmlformats.org/officeDocument/2006/relationships/image" Target="../media/image236.emf"/><Relationship Id="rId57" Type="http://schemas.openxmlformats.org/officeDocument/2006/relationships/image" Target="../media/image240.emf"/><Relationship Id="rId10" Type="http://schemas.openxmlformats.org/officeDocument/2006/relationships/customXml" Target="../ink/ink94.xml"/><Relationship Id="rId31" Type="http://schemas.openxmlformats.org/officeDocument/2006/relationships/image" Target="../media/image227.emf"/><Relationship Id="rId44" Type="http://schemas.openxmlformats.org/officeDocument/2006/relationships/customXml" Target="../ink/ink111.xml"/><Relationship Id="rId52" Type="http://schemas.openxmlformats.org/officeDocument/2006/relationships/customXml" Target="../ink/ink115.xml"/><Relationship Id="rId60" Type="http://schemas.openxmlformats.org/officeDocument/2006/relationships/customXml" Target="../ink/ink1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2.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3.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4.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id="{99520C1E-7FDD-487A-8FAD-FD1BBC4D63F1}"/>
              </a:ext>
            </a:extLst>
          </p:cNvPr>
          <p:cNvSpPr>
            <a:spLocks noGrp="1"/>
          </p:cNvSpPr>
          <p:nvPr>
            <p:ph type="ctrTitle"/>
          </p:nvPr>
        </p:nvSpPr>
        <p:spPr>
          <a:xfrm>
            <a:off x="3276601" y="2770188"/>
            <a:ext cx="5181600" cy="1344612"/>
          </a:xfrm>
        </p:spPr>
        <p:txBody>
          <a:bodyPr lIns="68569" tIns="34275" rIns="68569" bIns="34275">
            <a:normAutofit fontScale="90000"/>
          </a:bodyPr>
          <a:lstStyle/>
          <a:p>
            <a:pPr algn="ctr">
              <a:spcBef>
                <a:spcPct val="0"/>
              </a:spcBef>
              <a:spcAft>
                <a:spcPct val="0"/>
              </a:spcAft>
              <a:buClr>
                <a:srgbClr val="FFFFFF"/>
              </a:buClr>
            </a:pPr>
            <a:r>
              <a:rPr lang="en-IN" sz="4000" dirty="0">
                <a:latin typeface="Arial" panose="020B0604020202020204" pitchFamily="34" charset="0"/>
                <a:cs typeface="Arial" panose="020B0604020202020204" pitchFamily="34" charset="0"/>
              </a:rPr>
              <a:t>Introduction </a:t>
            </a:r>
            <a:br>
              <a:rPr lang="en-IN" sz="4000" dirty="0">
                <a:latin typeface="Arial" panose="020B0604020202020204" pitchFamily="34" charset="0"/>
                <a:cs typeface="Arial" panose="020B0604020202020204" pitchFamily="34" charset="0"/>
              </a:rPr>
            </a:br>
            <a:r>
              <a:rPr lang="en-IN" sz="4000" dirty="0">
                <a:latin typeface="Arial" panose="020B0604020202020204" pitchFamily="34" charset="0"/>
                <a:cs typeface="Arial" panose="020B0604020202020204" pitchFamily="34" charset="0"/>
              </a:rPr>
              <a:t>to Statistical Methods</a:t>
            </a:r>
            <a:r>
              <a:rPr lang="en-US" altLang="x-none" sz="3600" dirty="0">
                <a:solidFill>
                  <a:srgbClr val="FFFFFF"/>
                </a:solidFill>
                <a:latin typeface="+mn-lt"/>
              </a:rPr>
              <a:t> </a:t>
            </a:r>
            <a:endParaRPr lang="x-none" altLang="x-none" sz="3600" dirty="0">
              <a:solidFill>
                <a:srgbClr val="FFFFFF"/>
              </a:solidFill>
              <a:latin typeface="+mn-lt"/>
            </a:endParaRPr>
          </a:p>
        </p:txBody>
      </p:sp>
      <p:sp>
        <p:nvSpPr>
          <p:cNvPr id="53251" name="Google Shape;41;p1">
            <a:extLst>
              <a:ext uri="{FF2B5EF4-FFF2-40B4-BE49-F238E27FC236}">
                <a16:creationId xmlns:a16="http://schemas.microsoft.com/office/drawing/2014/main" id="{FD664EF9-06E7-4466-988D-789744E7B8FB}"/>
              </a:ext>
            </a:extLst>
          </p:cNvPr>
          <p:cNvSpPr>
            <a:spLocks noGrp="1"/>
          </p:cNvSpPr>
          <p:nvPr>
            <p:ph type="body" idx="2"/>
          </p:nvPr>
        </p:nvSpPr>
        <p:spPr>
          <a:xfrm>
            <a:off x="3892550" y="4953000"/>
            <a:ext cx="5033963" cy="914400"/>
          </a:xfrm>
        </p:spPr>
        <p:txBody>
          <a:bodyPr lIns="68569" tIns="34275" rIns="68569" bIns="34275"/>
          <a:lstStyle/>
          <a:p>
            <a:pPr marL="0" indent="0" algn="ctr">
              <a:spcBef>
                <a:spcPct val="0"/>
              </a:spcBef>
              <a:spcAft>
                <a:spcPct val="0"/>
              </a:spcAft>
            </a:pPr>
            <a:r>
              <a:rPr lang="en-US" altLang="x-none" sz="2400" b="1" dirty="0">
                <a:solidFill>
                  <a:schemeClr val="tx1"/>
                </a:solidFill>
                <a:latin typeface="Helvetica" panose="020B0604020202020204" pitchFamily="34" charset="0"/>
              </a:rPr>
              <a:t>ISM Team</a:t>
            </a:r>
            <a:endParaRPr lang="x-none" altLang="x-none" sz="2400" b="1" dirty="0">
              <a:solidFill>
                <a:schemeClr val="tx1"/>
              </a:solidFill>
              <a:latin typeface="Helvetica" panose="020B0604020202020204" pitchFamily="34" charset="0"/>
            </a:endParaRPr>
          </a:p>
        </p:txBody>
      </p:sp>
    </p:spTree>
    <p:extLst>
      <p:ext uri="{BB962C8B-B14F-4D97-AF65-F5344CB8AC3E}">
        <p14:creationId xmlns:p14="http://schemas.microsoft.com/office/powerpoint/2010/main" val="3571482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p:nvPr>
        </p:nvSpPr>
        <p:spPr>
          <a:xfrm>
            <a:off x="225977" y="4191000"/>
            <a:ext cx="8305800" cy="762000"/>
          </a:xfrm>
        </p:spPr>
        <p:txBody>
          <a:bodyPr/>
          <a:lstStyle/>
          <a:p>
            <a:pPr algn="just"/>
            <a:endParaRPr lang="en-US" dirty="0"/>
          </a:p>
          <a:p>
            <a:pPr algn="just"/>
            <a:endParaRPr lang="en-US" dirty="0">
              <a:latin typeface="Tw Cen MT" panose="020B0602020104020603" pitchFamily="34" charset="0"/>
            </a:endParaRPr>
          </a:p>
          <a:p>
            <a:pPr algn="just"/>
            <a:endParaRPr lang="en-US" dirty="0"/>
          </a:p>
          <a:p>
            <a:pPr algn="just"/>
            <a:r>
              <a:rPr lang="en-US" dirty="0"/>
              <a:t> </a:t>
            </a:r>
          </a:p>
          <a:p>
            <a:pPr algn="just"/>
            <a:endParaRPr lang="en-US" sz="2400" b="1" dirty="0">
              <a:latin typeface="Tw Cen MT" panose="020B0602020104020603" pitchFamily="34" charset="0"/>
            </a:endParaRPr>
          </a:p>
          <a:p>
            <a:pPr algn="just"/>
            <a:endParaRPr lang="en-US" sz="2400" b="1" dirty="0">
              <a:latin typeface="Tw Cen MT" panose="020B0602020104020603" pitchFamily="34" charset="0"/>
            </a:endParaRPr>
          </a:p>
          <a:p>
            <a:pPr algn="just"/>
            <a:endParaRPr lang="en-US" sz="2400" b="1" dirty="0">
              <a:latin typeface="Tw Cen MT" panose="020B0602020104020603" pitchFamily="34" charset="0"/>
            </a:endParaRPr>
          </a:p>
          <a:p>
            <a:endParaRPr lang="en-US" dirty="0"/>
          </a:p>
        </p:txBody>
      </p:sp>
      <p:sp>
        <p:nvSpPr>
          <p:cNvPr id="4" name="Rectangle 3"/>
          <p:cNvSpPr/>
          <p:nvPr/>
        </p:nvSpPr>
        <p:spPr>
          <a:xfrm>
            <a:off x="136300" y="1838241"/>
            <a:ext cx="8550499" cy="954107"/>
          </a:xfrm>
          <a:prstGeom prst="rect">
            <a:avLst/>
          </a:prstGeom>
        </p:spPr>
        <p:txBody>
          <a:bodyPr wrap="square">
            <a:spAutoFit/>
          </a:bodyPr>
          <a:lstStyle/>
          <a:p>
            <a:pPr algn="just"/>
            <a:r>
              <a:rPr lang="en-US" sz="2800" dirty="0">
                <a:latin typeface="Tw Cen MT" panose="020B0602020104020603" pitchFamily="34" charset="0"/>
              </a:rPr>
              <a:t>The sample space of a random experiment is a set  S  that includes all possible outcomes of the experiment. </a:t>
            </a:r>
          </a:p>
        </p:txBody>
      </p:sp>
      <p:sp>
        <p:nvSpPr>
          <p:cNvPr id="5" name="Rectangle 4"/>
          <p:cNvSpPr/>
          <p:nvPr/>
        </p:nvSpPr>
        <p:spPr>
          <a:xfrm>
            <a:off x="76200" y="650694"/>
            <a:ext cx="3183885" cy="646331"/>
          </a:xfrm>
          <a:prstGeom prst="rect">
            <a:avLst/>
          </a:prstGeom>
        </p:spPr>
        <p:txBody>
          <a:bodyPr wrap="none">
            <a:spAutoFit/>
          </a:bodyPr>
          <a:lstStyle/>
          <a:p>
            <a:pPr algn="just"/>
            <a:r>
              <a:rPr lang="en-US" sz="3600" b="1" u="sng" dirty="0">
                <a:latin typeface="Tw Cen MT" panose="020B0602020104020603" pitchFamily="34" charset="0"/>
              </a:rPr>
              <a:t>Sample space </a:t>
            </a:r>
            <a:r>
              <a:rPr lang="en-US" sz="3600" b="1" dirty="0">
                <a:latin typeface="Tw Cen MT" panose="020B0602020104020603" pitchFamily="34" charset="0"/>
              </a:rPr>
              <a:t>: </a:t>
            </a:r>
          </a:p>
        </p:txBody>
      </p:sp>
      <p:sp>
        <p:nvSpPr>
          <p:cNvPr id="6" name="Rectangle 5"/>
          <p:cNvSpPr/>
          <p:nvPr/>
        </p:nvSpPr>
        <p:spPr>
          <a:xfrm>
            <a:off x="172790" y="2792348"/>
            <a:ext cx="8437810" cy="3970318"/>
          </a:xfrm>
          <a:prstGeom prst="rect">
            <a:avLst/>
          </a:prstGeom>
        </p:spPr>
        <p:txBody>
          <a:bodyPr wrap="square">
            <a:spAutoFit/>
          </a:bodyPr>
          <a:lstStyle/>
          <a:p>
            <a:pPr algn="just"/>
            <a:r>
              <a:rPr lang="en-US" sz="2800" dirty="0">
                <a:latin typeface="Tw Cen MT" panose="020B0602020104020603" pitchFamily="34" charset="0"/>
              </a:rPr>
              <a:t>Example:</a:t>
            </a:r>
          </a:p>
          <a:p>
            <a:pPr marL="457200" indent="-457200" algn="just">
              <a:buFont typeface="Wingdings" panose="05000000000000000000" pitchFamily="2" charset="2"/>
              <a:buChar char="v"/>
            </a:pPr>
            <a:r>
              <a:rPr lang="en-US" sz="2800" dirty="0">
                <a:latin typeface="Tw Cen MT" panose="020B0602020104020603" pitchFamily="34" charset="0"/>
              </a:rPr>
              <a:t>If the experiment is to throw a die and record the outcome, then, sample space is S = { 1,2,3,4,5,6}</a:t>
            </a:r>
          </a:p>
          <a:p>
            <a:pPr algn="just"/>
            <a:endParaRPr lang="en-US" sz="2800" dirty="0">
              <a:latin typeface="Tw Cen MT" panose="020B0602020104020603" pitchFamily="34" charset="0"/>
            </a:endParaRPr>
          </a:p>
          <a:p>
            <a:pPr marL="457200" indent="-457200" algn="just">
              <a:buFont typeface="Wingdings" panose="05000000000000000000" pitchFamily="2" charset="2"/>
              <a:buChar char="v"/>
            </a:pPr>
            <a:r>
              <a:rPr lang="en-US" sz="2800" dirty="0">
                <a:latin typeface="Tw Cen MT" panose="020B0602020104020603" pitchFamily="34" charset="0"/>
              </a:rPr>
              <a:t>Manufacture an integrated circuit and test it to determine whether it meets quality objectives. The possible outcomes are “accepted” (a) and “rejected” (r). The sample space is S ={</a:t>
            </a:r>
            <a:r>
              <a:rPr lang="en-US" sz="2800" dirty="0" err="1">
                <a:latin typeface="Tw Cen MT" panose="020B0602020104020603" pitchFamily="34" charset="0"/>
              </a:rPr>
              <a:t>a,r</a:t>
            </a:r>
            <a:r>
              <a:rPr lang="en-US" sz="2800" dirty="0">
                <a:latin typeface="Tw Cen MT" panose="020B0602020104020603" pitchFamily="34" charset="0"/>
              </a:rPr>
              <a:t>}.</a:t>
            </a:r>
          </a:p>
          <a:p>
            <a:pPr algn="just"/>
            <a:endParaRPr lang="en-US" sz="2800" dirty="0">
              <a:latin typeface="Tw Cen MT" panose="020B0602020104020603" pitchFamily="34"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14480" y="24120"/>
              <a:ext cx="8783640" cy="6833520"/>
            </p14:xfrm>
          </p:contentPart>
        </mc:Choice>
        <mc:Fallback>
          <p:pic>
            <p:nvPicPr>
              <p:cNvPr id="2" name="Ink 1"/>
              <p:cNvPicPr/>
              <p:nvPr/>
            </p:nvPicPr>
            <p:blipFill>
              <a:blip r:embed="rId3"/>
              <a:stretch>
                <a:fillRect/>
              </a:stretch>
            </p:blipFill>
            <p:spPr>
              <a:xfrm>
                <a:off x="104040" y="13680"/>
                <a:ext cx="8803800" cy="6855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410760" y="3732120"/>
              <a:ext cx="144360" cy="151920"/>
            </p14:xfrm>
          </p:contentPart>
        </mc:Choice>
        <mc:Fallback>
          <p:pic>
            <p:nvPicPr>
              <p:cNvPr id="7" name="Ink 6"/>
              <p:cNvPicPr/>
              <p:nvPr/>
            </p:nvPicPr>
            <p:blipFill>
              <a:blip r:embed="rId5"/>
              <a:stretch>
                <a:fillRect/>
              </a:stretch>
            </p:blipFill>
            <p:spPr>
              <a:xfrm>
                <a:off x="400320" y="3723480"/>
                <a:ext cx="163800" cy="170280"/>
              </a:xfrm>
              <a:prstGeom prst="rect">
                <a:avLst/>
              </a:prstGeom>
            </p:spPr>
          </p:pic>
        </mc:Fallback>
      </mc:AlternateContent>
    </p:spTree>
    <p:extLst>
      <p:ext uri="{BB962C8B-B14F-4D97-AF65-F5344CB8AC3E}">
        <p14:creationId xmlns:p14="http://schemas.microsoft.com/office/powerpoint/2010/main" val="452847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93519"/>
            <a:ext cx="8458200" cy="4907281"/>
          </a:xfrm>
        </p:spPr>
        <p:txBody>
          <a:bodyPr/>
          <a:lstStyle/>
          <a:p>
            <a:pPr marL="0" indent="0"/>
            <a:r>
              <a:rPr lang="en-US" b="1" dirty="0">
                <a:highlight>
                  <a:srgbClr val="FFFF00"/>
                </a:highlight>
                <a:latin typeface="+mn-lt"/>
              </a:rPr>
              <a:t>An </a:t>
            </a:r>
            <a:r>
              <a:rPr lang="en-US" b="1" dirty="0">
                <a:solidFill>
                  <a:srgbClr val="00B050"/>
                </a:solidFill>
                <a:highlight>
                  <a:srgbClr val="FFFF00"/>
                </a:highlight>
                <a:latin typeface="+mn-lt"/>
              </a:rPr>
              <a:t>event </a:t>
            </a:r>
            <a:r>
              <a:rPr lang="en-US" b="1" dirty="0">
                <a:highlight>
                  <a:srgbClr val="FFFF00"/>
                </a:highlight>
                <a:latin typeface="+mn-lt"/>
              </a:rPr>
              <a:t>is a subset of the sample space of a random experiment.</a:t>
            </a:r>
          </a:p>
          <a:p>
            <a:pPr algn="just"/>
            <a:endParaRPr lang="en-US" b="1" dirty="0">
              <a:highlight>
                <a:srgbClr val="FFFF00"/>
              </a:highlight>
              <a:latin typeface="+mn-lt"/>
              <a:cs typeface="Times New Roman" pitchFamily="18" charset="0"/>
            </a:endParaRPr>
          </a:p>
          <a:p>
            <a:pPr marL="457200" indent="-457200" algn="just">
              <a:buFont typeface="Wingdings" panose="05000000000000000000" pitchFamily="2" charset="2"/>
              <a:buChar char="§"/>
            </a:pPr>
            <a:r>
              <a:rPr lang="en-US" sz="2800" dirty="0">
                <a:latin typeface="+mn-lt"/>
                <a:cs typeface="Times New Roman" panose="02020603050405020304" pitchFamily="18" charset="0"/>
              </a:rPr>
              <a:t>    An event is a set of outcomes of the experiment. This includes the </a:t>
            </a:r>
            <a:r>
              <a:rPr lang="en-US" sz="2800" i="1" dirty="0">
                <a:latin typeface="+mn-lt"/>
                <a:cs typeface="Times New Roman" panose="02020603050405020304" pitchFamily="18" charset="0"/>
              </a:rPr>
              <a:t>null</a:t>
            </a:r>
            <a:r>
              <a:rPr lang="en-US" sz="2800" dirty="0">
                <a:latin typeface="+mn-lt"/>
                <a:cs typeface="Times New Roman" panose="02020603050405020304" pitchFamily="18" charset="0"/>
              </a:rPr>
              <a:t> (empty) set of outcomes  and the set of </a:t>
            </a:r>
            <a:r>
              <a:rPr lang="en-US" sz="2800" i="1" dirty="0">
                <a:latin typeface="+mn-lt"/>
                <a:cs typeface="Times New Roman" panose="02020603050405020304" pitchFamily="18" charset="0"/>
              </a:rPr>
              <a:t>all</a:t>
            </a:r>
            <a:r>
              <a:rPr lang="en-US" sz="2800" dirty="0">
                <a:latin typeface="+mn-lt"/>
                <a:cs typeface="Times New Roman" panose="02020603050405020304" pitchFamily="18" charset="0"/>
              </a:rPr>
              <a:t> outcomes. </a:t>
            </a:r>
          </a:p>
          <a:p>
            <a:pPr marL="457200" indent="-457200" algn="just">
              <a:buFont typeface="Wingdings" panose="05000000000000000000" pitchFamily="2" charset="2"/>
              <a:buChar char="§"/>
            </a:pPr>
            <a:endParaRPr lang="en-US" sz="2800" dirty="0">
              <a:latin typeface="+mn-lt"/>
              <a:cs typeface="Times New Roman" panose="02020603050405020304" pitchFamily="18" charset="0"/>
            </a:endParaRPr>
          </a:p>
          <a:p>
            <a:pPr marL="457200" indent="-457200" algn="just">
              <a:buFont typeface="Wingdings" panose="05000000000000000000" pitchFamily="2" charset="2"/>
              <a:buChar char="§"/>
            </a:pPr>
            <a:r>
              <a:rPr lang="en-US" sz="2800" dirty="0">
                <a:latin typeface="+mn-lt"/>
                <a:cs typeface="Times New Roman" panose="02020603050405020304" pitchFamily="18" charset="0"/>
              </a:rPr>
              <a:t>    Each time the experiment is run, a given event </a:t>
            </a:r>
            <a:r>
              <a:rPr lang="en-US" sz="2800" i="1" dirty="0">
                <a:latin typeface="+mn-lt"/>
                <a:cs typeface="Times New Roman" panose="02020603050405020304" pitchFamily="18" charset="0"/>
              </a:rPr>
              <a:t>A</a:t>
            </a:r>
            <a:r>
              <a:rPr lang="en-US" sz="2800" dirty="0">
                <a:latin typeface="+mn-lt"/>
                <a:cs typeface="Times New Roman" panose="02020603050405020304" pitchFamily="18" charset="0"/>
              </a:rPr>
              <a:t> either </a:t>
            </a:r>
            <a:r>
              <a:rPr lang="en-US" sz="2800" i="1" dirty="0">
                <a:latin typeface="+mn-lt"/>
                <a:cs typeface="Times New Roman" panose="02020603050405020304" pitchFamily="18" charset="0"/>
              </a:rPr>
              <a:t>occurs</a:t>
            </a:r>
            <a:r>
              <a:rPr lang="en-US" sz="2800" dirty="0">
                <a:latin typeface="+mn-lt"/>
                <a:cs typeface="Times New Roman" panose="02020603050405020304" pitchFamily="18" charset="0"/>
              </a:rPr>
              <a:t>, if the outcome of the experiment is an element of </a:t>
            </a:r>
            <a:r>
              <a:rPr lang="en-US" sz="2800" i="1" dirty="0">
                <a:latin typeface="+mn-lt"/>
                <a:cs typeface="Times New Roman" panose="02020603050405020304" pitchFamily="18" charset="0"/>
              </a:rPr>
              <a:t>A</a:t>
            </a:r>
            <a:r>
              <a:rPr lang="en-US" sz="2800" dirty="0">
                <a:latin typeface="+mn-lt"/>
                <a:cs typeface="Times New Roman" panose="02020603050405020304" pitchFamily="18" charset="0"/>
              </a:rPr>
              <a:t>, or </a:t>
            </a:r>
            <a:r>
              <a:rPr lang="en-US" sz="2800" i="1" dirty="0">
                <a:latin typeface="+mn-lt"/>
                <a:cs typeface="Times New Roman" panose="02020603050405020304" pitchFamily="18" charset="0"/>
              </a:rPr>
              <a:t>does not occur</a:t>
            </a:r>
            <a:r>
              <a:rPr lang="en-US" sz="2800" dirty="0">
                <a:latin typeface="+mn-lt"/>
                <a:cs typeface="Times New Roman" panose="02020603050405020304" pitchFamily="18" charset="0"/>
              </a:rPr>
              <a:t>, if the outcome of the experiment is not an element of </a:t>
            </a:r>
            <a:r>
              <a:rPr lang="en-US" sz="2800" i="1" dirty="0">
                <a:latin typeface="+mn-lt"/>
                <a:cs typeface="Times New Roman" panose="02020603050405020304" pitchFamily="18" charset="0"/>
              </a:rPr>
              <a:t>A</a:t>
            </a:r>
            <a:r>
              <a:rPr lang="en-US" sz="2800" dirty="0">
                <a:latin typeface="+mn-lt"/>
                <a:cs typeface="Times New Roman" panose="02020603050405020304" pitchFamily="18" charset="0"/>
              </a:rPr>
              <a:t>.</a:t>
            </a:r>
          </a:p>
        </p:txBody>
      </p:sp>
      <p:sp>
        <p:nvSpPr>
          <p:cNvPr id="3" name="Title 2"/>
          <p:cNvSpPr>
            <a:spLocks noGrp="1"/>
          </p:cNvSpPr>
          <p:nvPr>
            <p:ph type="title" idx="4294967295"/>
          </p:nvPr>
        </p:nvSpPr>
        <p:spPr>
          <a:xfrm>
            <a:off x="0" y="335279"/>
            <a:ext cx="8229600" cy="1143000"/>
          </a:xfrm>
        </p:spPr>
        <p:txBody>
          <a:bodyPr/>
          <a:lstStyle/>
          <a:p>
            <a:pPr algn="ctr"/>
            <a:r>
              <a:rPr lang="en-US" sz="4400" b="1" dirty="0">
                <a:latin typeface="Tw Cen MT" panose="020B0602020104020603" pitchFamily="34" charset="0"/>
                <a:cs typeface="Arial" panose="020B0604020202020204" pitchFamily="34" charset="0"/>
              </a:rPr>
              <a:t>Event</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653840" y="2826000"/>
              <a:ext cx="2223000" cy="483120"/>
            </p14:xfrm>
          </p:contentPart>
        </mc:Choice>
        <mc:Fallback>
          <p:pic>
            <p:nvPicPr>
              <p:cNvPr id="4" name="Ink 3"/>
              <p:cNvPicPr/>
              <p:nvPr/>
            </p:nvPicPr>
            <p:blipFill>
              <a:blip r:embed="rId3"/>
              <a:stretch>
                <a:fillRect/>
              </a:stretch>
            </p:blipFill>
            <p:spPr>
              <a:xfrm>
                <a:off x="1647000" y="2819160"/>
                <a:ext cx="223524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241560" y="1623240"/>
              <a:ext cx="7639920" cy="3183120"/>
            </p14:xfrm>
          </p:contentPart>
        </mc:Choice>
        <mc:Fallback>
          <p:pic>
            <p:nvPicPr>
              <p:cNvPr id="5" name="Ink 4"/>
              <p:cNvPicPr/>
              <p:nvPr/>
            </p:nvPicPr>
            <p:blipFill>
              <a:blip r:embed="rId5"/>
              <a:stretch>
                <a:fillRect/>
              </a:stretch>
            </p:blipFill>
            <p:spPr>
              <a:xfrm>
                <a:off x="231840" y="1611720"/>
                <a:ext cx="7660800" cy="3206160"/>
              </a:xfrm>
              <a:prstGeom prst="rect">
                <a:avLst/>
              </a:prstGeom>
            </p:spPr>
          </p:pic>
        </mc:Fallback>
      </mc:AlternateContent>
    </p:spTree>
    <p:extLst>
      <p:ext uri="{BB962C8B-B14F-4D97-AF65-F5344CB8AC3E}">
        <p14:creationId xmlns:p14="http://schemas.microsoft.com/office/powerpoint/2010/main" val="9872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6262F8AB-40FC-4EE2-97B4-3CAE27992ACD}"/>
              </a:ext>
            </a:extLst>
          </p:cNvPr>
          <p:cNvSpPr>
            <a:spLocks noGrp="1" noChangeArrowheads="1"/>
          </p:cNvSpPr>
          <p:nvPr>
            <p:ph idx="1"/>
          </p:nvPr>
        </p:nvSpPr>
        <p:spPr>
          <a:xfrm>
            <a:off x="152400" y="1417319"/>
            <a:ext cx="8839200" cy="5135881"/>
          </a:xfrm>
          <a:noFill/>
          <a:ln/>
        </p:spPr>
        <p:txBody>
          <a:bodyPr/>
          <a:lstStyle/>
          <a:p>
            <a:pPr>
              <a:buFont typeface="Wingdings" panose="05000000000000000000" pitchFamily="2" charset="2"/>
              <a:buChar char="Ø"/>
            </a:pPr>
            <a:r>
              <a:rPr lang="en-US" altLang="en-US" dirty="0">
                <a:latin typeface="+mn-lt"/>
              </a:rPr>
              <a:t>The </a:t>
            </a:r>
            <a:r>
              <a:rPr lang="en-US" altLang="en-US" u="sng" dirty="0">
                <a:latin typeface="+mn-lt"/>
              </a:rPr>
              <a:t>complement</a:t>
            </a:r>
            <a:r>
              <a:rPr lang="en-US" altLang="en-US" dirty="0">
                <a:latin typeface="+mn-lt"/>
              </a:rPr>
              <a:t> of event </a:t>
            </a:r>
            <a:r>
              <a:rPr lang="en-US" altLang="en-US" i="1" dirty="0">
                <a:latin typeface="+mn-lt"/>
              </a:rPr>
              <a:t>A </a:t>
            </a:r>
            <a:r>
              <a:rPr lang="en-US" altLang="en-US" dirty="0">
                <a:latin typeface="+mn-lt"/>
              </a:rPr>
              <a:t>is defined to be the event consisting of all sample points that are not in </a:t>
            </a:r>
            <a:r>
              <a:rPr lang="en-US" altLang="en-US" i="1" dirty="0">
                <a:latin typeface="+mn-lt"/>
              </a:rPr>
              <a:t>A.</a:t>
            </a:r>
          </a:p>
          <a:p>
            <a:pPr>
              <a:buFont typeface="Wingdings" panose="05000000000000000000" pitchFamily="2" charset="2"/>
              <a:buChar char="Ø"/>
            </a:pPr>
            <a:r>
              <a:rPr lang="en-US" altLang="en-US" dirty="0">
                <a:latin typeface="+mn-lt"/>
              </a:rPr>
              <a:t> The complement of </a:t>
            </a:r>
            <a:r>
              <a:rPr lang="en-US" altLang="en-US" i="1" dirty="0">
                <a:latin typeface="+mn-lt"/>
              </a:rPr>
              <a:t>A</a:t>
            </a:r>
            <a:r>
              <a:rPr lang="en-US" altLang="en-US" dirty="0">
                <a:latin typeface="+mn-lt"/>
              </a:rPr>
              <a:t> is denoted by </a:t>
            </a:r>
            <a:r>
              <a:rPr lang="en-US" altLang="en-US" i="1" dirty="0">
                <a:latin typeface="+mn-lt"/>
              </a:rPr>
              <a:t>A</a:t>
            </a:r>
            <a:r>
              <a:rPr lang="en-US" altLang="en-US" baseline="40000" dirty="0">
                <a:latin typeface="+mn-lt"/>
              </a:rPr>
              <a:t>c</a:t>
            </a:r>
            <a:r>
              <a:rPr lang="en-US" altLang="en-US" dirty="0">
                <a:latin typeface="+mn-lt"/>
              </a:rPr>
              <a:t>.</a:t>
            </a:r>
          </a:p>
          <a:p>
            <a:pPr>
              <a:buFont typeface="Wingdings" panose="05000000000000000000" pitchFamily="2" charset="2"/>
              <a:buChar char="Ø"/>
            </a:pPr>
            <a:r>
              <a:rPr lang="en-US" altLang="en-US" dirty="0">
                <a:latin typeface="+mn-lt"/>
              </a:rPr>
              <a:t>The </a:t>
            </a:r>
            <a:r>
              <a:rPr lang="en-US" altLang="en-US" u="sng" dirty="0">
                <a:latin typeface="+mn-lt"/>
              </a:rPr>
              <a:t>Venn diagram</a:t>
            </a:r>
            <a:r>
              <a:rPr lang="en-US" altLang="en-US" dirty="0">
                <a:latin typeface="+mn-lt"/>
              </a:rPr>
              <a:t> below illustrates the concept of a complement.</a:t>
            </a:r>
          </a:p>
        </p:txBody>
      </p:sp>
      <p:sp>
        <p:nvSpPr>
          <p:cNvPr id="22530" name="Rectangle 2">
            <a:extLst>
              <a:ext uri="{FF2B5EF4-FFF2-40B4-BE49-F238E27FC236}">
                <a16:creationId xmlns:a16="http://schemas.microsoft.com/office/drawing/2014/main" id="{3E3A7A4F-2A45-4023-88D8-79EA3A6B4656}"/>
              </a:ext>
            </a:extLst>
          </p:cNvPr>
          <p:cNvSpPr>
            <a:spLocks noGrp="1" noChangeArrowheads="1"/>
          </p:cNvSpPr>
          <p:nvPr>
            <p:ph type="title" idx="4294967295"/>
          </p:nvPr>
        </p:nvSpPr>
        <p:spPr>
          <a:xfrm>
            <a:off x="457200" y="274638"/>
            <a:ext cx="6553200" cy="898206"/>
          </a:xfrm>
          <a:noFill/>
          <a:ln/>
        </p:spPr>
        <p:txBody>
          <a:bodyPr>
            <a:normAutofit/>
          </a:bodyPr>
          <a:lstStyle/>
          <a:p>
            <a:r>
              <a:rPr lang="en-US" altLang="en-US" sz="4000" b="1" dirty="0">
                <a:latin typeface="Tw Cen MT" panose="020B0602020104020603" pitchFamily="34" charset="0"/>
              </a:rPr>
              <a:t>Complement of an Event</a:t>
            </a:r>
          </a:p>
        </p:txBody>
      </p:sp>
      <p:sp>
        <p:nvSpPr>
          <p:cNvPr id="22532" name="Rectangle 4">
            <a:extLst>
              <a:ext uri="{FF2B5EF4-FFF2-40B4-BE49-F238E27FC236}">
                <a16:creationId xmlns:a16="http://schemas.microsoft.com/office/drawing/2014/main" id="{918895AC-3125-4AFF-8B76-29C01FEF44DE}"/>
              </a:ext>
            </a:extLst>
          </p:cNvPr>
          <p:cNvSpPr>
            <a:spLocks noChangeArrowheads="1"/>
          </p:cNvSpPr>
          <p:nvPr/>
        </p:nvSpPr>
        <p:spPr bwMode="auto">
          <a:xfrm>
            <a:off x="2705893" y="3854769"/>
            <a:ext cx="3732213" cy="2041525"/>
          </a:xfrm>
          <a:prstGeom prst="rect">
            <a:avLst/>
          </a:prstGeom>
          <a:gradFill rotWithShape="0">
            <a:gsLst>
              <a:gs pos="0">
                <a:srgbClr val="006699">
                  <a:gamma/>
                  <a:shade val="46275"/>
                  <a:invGamma/>
                </a:srgbClr>
              </a:gs>
              <a:gs pos="50000">
                <a:srgbClr val="006699"/>
              </a:gs>
              <a:gs pos="100000">
                <a:srgbClr val="006699">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3" name="Oval 5">
            <a:extLst>
              <a:ext uri="{FF2B5EF4-FFF2-40B4-BE49-F238E27FC236}">
                <a16:creationId xmlns:a16="http://schemas.microsoft.com/office/drawing/2014/main" id="{414C969A-6CDB-4B0C-BFBB-56C150EB52E7}"/>
              </a:ext>
            </a:extLst>
          </p:cNvPr>
          <p:cNvSpPr>
            <a:spLocks noChangeArrowheads="1"/>
          </p:cNvSpPr>
          <p:nvPr/>
        </p:nvSpPr>
        <p:spPr bwMode="auto">
          <a:xfrm>
            <a:off x="3054350" y="4006850"/>
            <a:ext cx="1663700" cy="1587500"/>
          </a:xfrm>
          <a:prstGeom prst="ellipse">
            <a:avLst/>
          </a:prstGeom>
          <a:gradFill rotWithShape="0">
            <a:gsLst>
              <a:gs pos="0">
                <a:srgbClr val="009999">
                  <a:gamma/>
                  <a:shade val="46275"/>
                  <a:invGamma/>
                </a:srgbClr>
              </a:gs>
              <a:gs pos="50000">
                <a:srgbClr val="009999"/>
              </a:gs>
              <a:gs pos="100000">
                <a:srgbClr val="009999">
                  <a:gamma/>
                  <a:shade val="46275"/>
                  <a:invGamma/>
                </a:srgbClr>
              </a:gs>
            </a:gsLst>
            <a:lin ang="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4" name="Rectangle 6">
            <a:extLst>
              <a:ext uri="{FF2B5EF4-FFF2-40B4-BE49-F238E27FC236}">
                <a16:creationId xmlns:a16="http://schemas.microsoft.com/office/drawing/2014/main" id="{E78EB3CD-2207-4993-A704-41BCFB2562EE}"/>
              </a:ext>
            </a:extLst>
          </p:cNvPr>
          <p:cNvSpPr>
            <a:spLocks noChangeArrowheads="1"/>
          </p:cNvSpPr>
          <p:nvPr/>
        </p:nvSpPr>
        <p:spPr bwMode="auto">
          <a:xfrm>
            <a:off x="3224213" y="4557713"/>
            <a:ext cx="125888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400" dirty="0">
                <a:effectLst>
                  <a:outerShdw blurRad="38100" dist="38100" dir="2700000" algn="tl">
                    <a:srgbClr val="000000"/>
                  </a:outerShdw>
                </a:effectLst>
              </a:rPr>
              <a:t>Event </a:t>
            </a:r>
            <a:r>
              <a:rPr lang="en-US" altLang="en-US" sz="2400" i="1" dirty="0">
                <a:effectLst>
                  <a:outerShdw blurRad="38100" dist="38100" dir="2700000" algn="tl">
                    <a:srgbClr val="000000"/>
                  </a:outerShdw>
                </a:effectLst>
              </a:rPr>
              <a:t>A</a:t>
            </a:r>
            <a:endParaRPr lang="en-US" altLang="en-US" sz="2400" i="1" dirty="0">
              <a:solidFill>
                <a:srgbClr val="000000"/>
              </a:solidFill>
              <a:effectLst/>
            </a:endParaRPr>
          </a:p>
        </p:txBody>
      </p:sp>
      <p:sp>
        <p:nvSpPr>
          <p:cNvPr id="22535" name="Rectangle 7">
            <a:extLst>
              <a:ext uri="{FF2B5EF4-FFF2-40B4-BE49-F238E27FC236}">
                <a16:creationId xmlns:a16="http://schemas.microsoft.com/office/drawing/2014/main" id="{3E46010A-5492-4511-8F54-6DD6AD96101D}"/>
              </a:ext>
            </a:extLst>
          </p:cNvPr>
          <p:cNvSpPr>
            <a:spLocks noChangeArrowheads="1"/>
          </p:cNvSpPr>
          <p:nvPr/>
        </p:nvSpPr>
        <p:spPr bwMode="auto">
          <a:xfrm>
            <a:off x="5338763" y="4576763"/>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400" i="1">
                <a:effectLst>
                  <a:outerShdw blurRad="38100" dist="38100" dir="2700000" algn="tl">
                    <a:srgbClr val="000000"/>
                  </a:outerShdw>
                </a:effectLst>
              </a:rPr>
              <a:t>A</a:t>
            </a:r>
            <a:r>
              <a:rPr lang="en-US" altLang="en-US" sz="2400" baseline="40000">
                <a:effectLst>
                  <a:outerShdw blurRad="38100" dist="38100" dir="2700000" algn="tl">
                    <a:srgbClr val="000000"/>
                  </a:outerShdw>
                </a:effectLst>
              </a:rPr>
              <a:t>c</a:t>
            </a:r>
            <a:endParaRPr lang="en-US" altLang="en-US" sz="2400" baseline="40000">
              <a:solidFill>
                <a:srgbClr val="000000"/>
              </a:solidFill>
              <a:effectLst/>
            </a:endParaRPr>
          </a:p>
        </p:txBody>
      </p:sp>
      <p:sp>
        <p:nvSpPr>
          <p:cNvPr id="22536" name="Rectangle 8">
            <a:extLst>
              <a:ext uri="{FF2B5EF4-FFF2-40B4-BE49-F238E27FC236}">
                <a16:creationId xmlns:a16="http://schemas.microsoft.com/office/drawing/2014/main" id="{77170B8B-0E30-445A-8088-6DB1FF720A7A}"/>
              </a:ext>
            </a:extLst>
          </p:cNvPr>
          <p:cNvSpPr>
            <a:spLocks noChangeArrowheads="1"/>
          </p:cNvSpPr>
          <p:nvPr/>
        </p:nvSpPr>
        <p:spPr bwMode="auto">
          <a:xfrm>
            <a:off x="4995393" y="3127375"/>
            <a:ext cx="2279650" cy="454025"/>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lgn="l"/>
            <a:r>
              <a:rPr lang="en-US" altLang="en-US" sz="2400" dirty="0">
                <a:effectLst/>
              </a:rPr>
              <a:t>Sample Space </a:t>
            </a:r>
            <a:r>
              <a:rPr lang="en-US" altLang="en-US" sz="2400" i="1" dirty="0">
                <a:effectLst/>
              </a:rPr>
              <a:t>S</a:t>
            </a:r>
          </a:p>
        </p:txBody>
      </p:sp>
      <p:sp>
        <p:nvSpPr>
          <p:cNvPr id="22537" name="Line 9">
            <a:extLst>
              <a:ext uri="{FF2B5EF4-FFF2-40B4-BE49-F238E27FC236}">
                <a16:creationId xmlns:a16="http://schemas.microsoft.com/office/drawing/2014/main" id="{0F07B4CA-83B6-4D74-A1DE-CF6713670F8F}"/>
              </a:ext>
            </a:extLst>
          </p:cNvPr>
          <p:cNvSpPr>
            <a:spLocks noChangeShapeType="1"/>
          </p:cNvSpPr>
          <p:nvPr/>
        </p:nvSpPr>
        <p:spPr bwMode="auto">
          <a:xfrm>
            <a:off x="4991100" y="3378200"/>
            <a:ext cx="0" cy="406400"/>
          </a:xfrm>
          <a:prstGeom prst="line">
            <a:avLst/>
          </a:prstGeom>
          <a:noFill/>
          <a:ln w="12700">
            <a:solidFill>
              <a:schemeClr val="tx1"/>
            </a:solidFill>
            <a:round/>
            <a:headEnd/>
            <a:tailEnd type="triangle" w="med" len="me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endParaRPr lang="en-IN"/>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114000" y="93600"/>
              <a:ext cx="5778720" cy="5228640"/>
            </p14:xfrm>
          </p:contentPart>
        </mc:Choice>
        <mc:Fallback>
          <p:pic>
            <p:nvPicPr>
              <p:cNvPr id="2" name="Ink 1"/>
              <p:cNvPicPr/>
              <p:nvPr/>
            </p:nvPicPr>
            <p:blipFill>
              <a:blip r:embed="rId4"/>
              <a:stretch>
                <a:fillRect/>
              </a:stretch>
            </p:blipFill>
            <p:spPr>
              <a:xfrm>
                <a:off x="3104280" y="84600"/>
                <a:ext cx="5797080" cy="5247000"/>
              </a:xfrm>
              <a:prstGeom prst="rect">
                <a:avLst/>
              </a:prstGeom>
            </p:spPr>
          </p:pic>
        </mc:Fallback>
      </mc:AlternateContent>
    </p:spTree>
    <p:extLst>
      <p:ext uri="{BB962C8B-B14F-4D97-AF65-F5344CB8AC3E}">
        <p14:creationId xmlns:p14="http://schemas.microsoft.com/office/powerpoint/2010/main" val="275906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p:bldP spid="225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A114EEF5-ABED-454D-B12B-8D5B9710A391}"/>
              </a:ext>
            </a:extLst>
          </p:cNvPr>
          <p:cNvSpPr>
            <a:spLocks noGrp="1" noChangeArrowheads="1"/>
          </p:cNvSpPr>
          <p:nvPr>
            <p:ph idx="1"/>
          </p:nvPr>
        </p:nvSpPr>
        <p:spPr>
          <a:noFill/>
          <a:ln/>
        </p:spPr>
        <p:txBody>
          <a:bodyPr/>
          <a:lstStyle/>
          <a:p>
            <a:pPr>
              <a:buFont typeface="Wingdings" panose="05000000000000000000" pitchFamily="2" charset="2"/>
              <a:buChar char="Ø"/>
            </a:pPr>
            <a:r>
              <a:rPr lang="en-US" altLang="en-US" dirty="0">
                <a:latin typeface="+mn-lt"/>
              </a:rPr>
              <a:t>The </a:t>
            </a:r>
            <a:r>
              <a:rPr lang="en-US" altLang="en-US" u="sng" dirty="0">
                <a:latin typeface="+mn-lt"/>
              </a:rPr>
              <a:t>union</a:t>
            </a:r>
            <a:r>
              <a:rPr lang="en-US" altLang="en-US" dirty="0">
                <a:latin typeface="+mn-lt"/>
              </a:rPr>
              <a:t> of events </a:t>
            </a:r>
            <a:r>
              <a:rPr lang="en-US" altLang="en-US" i="1" dirty="0">
                <a:latin typeface="+mn-lt"/>
              </a:rPr>
              <a:t>A</a:t>
            </a:r>
            <a:r>
              <a:rPr lang="en-US" altLang="en-US" dirty="0">
                <a:latin typeface="+mn-lt"/>
              </a:rPr>
              <a:t> and </a:t>
            </a:r>
            <a:r>
              <a:rPr lang="en-US" altLang="en-US" i="1" dirty="0">
                <a:latin typeface="+mn-lt"/>
              </a:rPr>
              <a:t>B</a:t>
            </a:r>
            <a:r>
              <a:rPr lang="en-US" altLang="en-US" dirty="0">
                <a:latin typeface="+mn-lt"/>
              </a:rPr>
              <a:t> is the event containing all sample points that are in </a:t>
            </a:r>
            <a:r>
              <a:rPr lang="en-US" altLang="en-US" i="1" dirty="0">
                <a:latin typeface="+mn-lt"/>
              </a:rPr>
              <a:t>A </a:t>
            </a:r>
            <a:r>
              <a:rPr lang="en-US" altLang="en-US" dirty="0">
                <a:latin typeface="+mn-lt"/>
              </a:rPr>
              <a:t>or</a:t>
            </a:r>
            <a:r>
              <a:rPr lang="en-US" altLang="en-US" i="1" dirty="0">
                <a:latin typeface="+mn-lt"/>
              </a:rPr>
              <a:t> B </a:t>
            </a:r>
            <a:r>
              <a:rPr lang="en-US" altLang="en-US" dirty="0">
                <a:latin typeface="+mn-lt"/>
              </a:rPr>
              <a:t>or both.</a:t>
            </a:r>
          </a:p>
          <a:p>
            <a:pPr>
              <a:buFont typeface="Wingdings" panose="05000000000000000000" pitchFamily="2" charset="2"/>
              <a:buChar char="Ø"/>
            </a:pPr>
            <a:r>
              <a:rPr lang="en-US" altLang="en-US" dirty="0">
                <a:latin typeface="+mn-lt"/>
              </a:rPr>
              <a:t>The union is denoted by </a:t>
            </a:r>
            <a:r>
              <a:rPr lang="en-US" altLang="en-US" i="1" dirty="0">
                <a:latin typeface="+mn-lt"/>
              </a:rPr>
              <a:t>A</a:t>
            </a:r>
            <a:r>
              <a:rPr lang="en-US" altLang="en-US" dirty="0">
                <a:latin typeface="+mn-lt"/>
              </a:rPr>
              <a:t> U </a:t>
            </a:r>
            <a:r>
              <a:rPr lang="en-US" altLang="en-US" i="1" dirty="0">
                <a:latin typeface="+mn-lt"/>
              </a:rPr>
              <a:t>B</a:t>
            </a:r>
            <a:endParaRPr lang="en-US" altLang="en-US" dirty="0">
              <a:latin typeface="+mn-lt"/>
            </a:endParaRPr>
          </a:p>
          <a:p>
            <a:pPr>
              <a:buFont typeface="Wingdings" panose="05000000000000000000" pitchFamily="2" charset="2"/>
              <a:buChar char="Ø"/>
            </a:pPr>
            <a:r>
              <a:rPr lang="en-US" altLang="en-US" dirty="0">
                <a:latin typeface="+mn-lt"/>
              </a:rPr>
              <a:t>The union of </a:t>
            </a:r>
            <a:r>
              <a:rPr lang="en-US" altLang="en-US" i="1" dirty="0">
                <a:latin typeface="+mn-lt"/>
              </a:rPr>
              <a:t>A</a:t>
            </a:r>
            <a:r>
              <a:rPr lang="en-US" altLang="en-US" dirty="0">
                <a:latin typeface="+mn-lt"/>
              </a:rPr>
              <a:t> and </a:t>
            </a:r>
            <a:r>
              <a:rPr lang="en-US" altLang="en-US" i="1" dirty="0">
                <a:latin typeface="+mn-lt"/>
              </a:rPr>
              <a:t>B</a:t>
            </a:r>
            <a:r>
              <a:rPr lang="en-US" altLang="en-US" dirty="0">
                <a:latin typeface="+mn-lt"/>
              </a:rPr>
              <a:t> is illustrated below.</a:t>
            </a:r>
          </a:p>
        </p:txBody>
      </p:sp>
      <p:sp>
        <p:nvSpPr>
          <p:cNvPr id="23563" name="Rectangle 11">
            <a:extLst>
              <a:ext uri="{FF2B5EF4-FFF2-40B4-BE49-F238E27FC236}">
                <a16:creationId xmlns:a16="http://schemas.microsoft.com/office/drawing/2014/main" id="{5FD6D34C-CC05-4491-AA81-C329B928E96B}"/>
              </a:ext>
            </a:extLst>
          </p:cNvPr>
          <p:cNvSpPr>
            <a:spLocks noGrp="1" noChangeArrowheads="1"/>
          </p:cNvSpPr>
          <p:nvPr>
            <p:ph type="title" idx="4294967295"/>
          </p:nvPr>
        </p:nvSpPr>
        <p:spPr>
          <a:xfrm>
            <a:off x="457200" y="274638"/>
            <a:ext cx="6553200" cy="834706"/>
          </a:xfrm>
          <a:noFill/>
          <a:ln/>
        </p:spPr>
        <p:txBody>
          <a:bodyPr>
            <a:normAutofit/>
          </a:bodyPr>
          <a:lstStyle/>
          <a:p>
            <a:pPr algn="l"/>
            <a:r>
              <a:rPr lang="en-US" altLang="en-US" sz="4000" b="1" dirty="0">
                <a:latin typeface="Tw Cen MT" panose="020B0602020104020603" pitchFamily="34" charset="0"/>
              </a:rPr>
              <a:t>Union of Two Events</a:t>
            </a:r>
          </a:p>
        </p:txBody>
      </p:sp>
      <p:sp>
        <p:nvSpPr>
          <p:cNvPr id="23556" name="Rectangle 4">
            <a:extLst>
              <a:ext uri="{FF2B5EF4-FFF2-40B4-BE49-F238E27FC236}">
                <a16:creationId xmlns:a16="http://schemas.microsoft.com/office/drawing/2014/main" id="{6FCCEE1E-E291-4551-8C7B-C83F6E6A6362}"/>
              </a:ext>
            </a:extLst>
          </p:cNvPr>
          <p:cNvSpPr>
            <a:spLocks noChangeArrowheads="1"/>
          </p:cNvSpPr>
          <p:nvPr/>
        </p:nvSpPr>
        <p:spPr bwMode="auto">
          <a:xfrm>
            <a:off x="4581525" y="2919413"/>
            <a:ext cx="2279650" cy="454025"/>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lgn="l"/>
            <a:r>
              <a:rPr lang="en-US" altLang="en-US" sz="2400">
                <a:effectLst/>
              </a:rPr>
              <a:t>Sample Space </a:t>
            </a:r>
            <a:r>
              <a:rPr lang="en-US" altLang="en-US" sz="2400" i="1">
                <a:effectLst/>
              </a:rPr>
              <a:t>S</a:t>
            </a:r>
          </a:p>
        </p:txBody>
      </p:sp>
      <p:sp>
        <p:nvSpPr>
          <p:cNvPr id="23557" name="Line 5">
            <a:extLst>
              <a:ext uri="{FF2B5EF4-FFF2-40B4-BE49-F238E27FC236}">
                <a16:creationId xmlns:a16="http://schemas.microsoft.com/office/drawing/2014/main" id="{73C81184-82E1-454F-AE1F-8F84075B5285}"/>
              </a:ext>
            </a:extLst>
          </p:cNvPr>
          <p:cNvSpPr>
            <a:spLocks noChangeShapeType="1"/>
          </p:cNvSpPr>
          <p:nvPr/>
        </p:nvSpPr>
        <p:spPr bwMode="auto">
          <a:xfrm>
            <a:off x="4995863" y="3359150"/>
            <a:ext cx="0" cy="406400"/>
          </a:xfrm>
          <a:prstGeom prst="line">
            <a:avLst/>
          </a:prstGeom>
          <a:noFill/>
          <a:ln w="12700">
            <a:solidFill>
              <a:schemeClr val="tx1"/>
            </a:solidFill>
            <a:round/>
            <a:headEnd/>
            <a:tailEnd type="triangle" w="med" len="me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endParaRPr lang="en-IN"/>
          </a:p>
        </p:txBody>
      </p:sp>
      <p:sp>
        <p:nvSpPr>
          <p:cNvPr id="23554" name="Rectangle 2">
            <a:extLst>
              <a:ext uri="{FF2B5EF4-FFF2-40B4-BE49-F238E27FC236}">
                <a16:creationId xmlns:a16="http://schemas.microsoft.com/office/drawing/2014/main" id="{997C87B6-5165-4DB9-B00E-D0AEC47423DE}"/>
              </a:ext>
            </a:extLst>
          </p:cNvPr>
          <p:cNvSpPr>
            <a:spLocks noChangeArrowheads="1"/>
          </p:cNvSpPr>
          <p:nvPr/>
        </p:nvSpPr>
        <p:spPr bwMode="auto">
          <a:xfrm>
            <a:off x="2792413" y="3797300"/>
            <a:ext cx="3651250" cy="2112963"/>
          </a:xfrm>
          <a:prstGeom prst="rect">
            <a:avLst/>
          </a:prstGeom>
          <a:gradFill rotWithShape="0">
            <a:gsLst>
              <a:gs pos="0">
                <a:srgbClr val="006699">
                  <a:gamma/>
                  <a:shade val="46275"/>
                  <a:invGamma/>
                </a:srgbClr>
              </a:gs>
              <a:gs pos="50000">
                <a:srgbClr val="006699"/>
              </a:gs>
              <a:gs pos="100000">
                <a:srgbClr val="006699">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58" name="Oval 6">
            <a:extLst>
              <a:ext uri="{FF2B5EF4-FFF2-40B4-BE49-F238E27FC236}">
                <a16:creationId xmlns:a16="http://schemas.microsoft.com/office/drawing/2014/main" id="{7BD20322-BEDD-465F-8D19-A9EDE6235156}"/>
              </a:ext>
            </a:extLst>
          </p:cNvPr>
          <p:cNvSpPr>
            <a:spLocks noChangeArrowheads="1"/>
          </p:cNvSpPr>
          <p:nvPr/>
        </p:nvSpPr>
        <p:spPr bwMode="auto">
          <a:xfrm>
            <a:off x="3067050" y="3995738"/>
            <a:ext cx="1711325" cy="1676400"/>
          </a:xfrm>
          <a:prstGeom prst="ellipse">
            <a:avLst/>
          </a:prstGeom>
          <a:gradFill rotWithShape="0">
            <a:gsLst>
              <a:gs pos="0">
                <a:srgbClr val="009999">
                  <a:gamma/>
                  <a:shade val="46275"/>
                  <a:invGamma/>
                </a:srgbClr>
              </a:gs>
              <a:gs pos="100000">
                <a:srgbClr val="009999"/>
              </a:gs>
            </a:gsLst>
            <a:lin ang="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59" name="Oval 7">
            <a:extLst>
              <a:ext uri="{FF2B5EF4-FFF2-40B4-BE49-F238E27FC236}">
                <a16:creationId xmlns:a16="http://schemas.microsoft.com/office/drawing/2014/main" id="{FDB8B949-2B70-4422-A1AD-D1206A3D765E}"/>
              </a:ext>
            </a:extLst>
          </p:cNvPr>
          <p:cNvSpPr>
            <a:spLocks noChangeArrowheads="1"/>
          </p:cNvSpPr>
          <p:nvPr/>
        </p:nvSpPr>
        <p:spPr bwMode="auto">
          <a:xfrm>
            <a:off x="4419600" y="3976688"/>
            <a:ext cx="1690688" cy="1674812"/>
          </a:xfrm>
          <a:prstGeom prst="ellipse">
            <a:avLst/>
          </a:prstGeom>
          <a:gradFill rotWithShape="0">
            <a:gsLst>
              <a:gs pos="0">
                <a:srgbClr val="009999"/>
              </a:gs>
              <a:gs pos="100000">
                <a:srgbClr val="009999">
                  <a:gamma/>
                  <a:shade val="46275"/>
                  <a:invGamma/>
                </a:srgbClr>
              </a:gs>
            </a:gsLst>
            <a:lin ang="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0" name="Rectangle 8">
            <a:extLst>
              <a:ext uri="{FF2B5EF4-FFF2-40B4-BE49-F238E27FC236}">
                <a16:creationId xmlns:a16="http://schemas.microsoft.com/office/drawing/2014/main" id="{24DCE180-398C-4239-80C9-632BC09503A8}"/>
              </a:ext>
            </a:extLst>
          </p:cNvPr>
          <p:cNvSpPr>
            <a:spLocks noChangeArrowheads="1"/>
          </p:cNvSpPr>
          <p:nvPr/>
        </p:nvSpPr>
        <p:spPr bwMode="auto">
          <a:xfrm>
            <a:off x="3067050" y="4583113"/>
            <a:ext cx="1525587" cy="454025"/>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r>
              <a:rPr lang="en-US" altLang="en-US" sz="2400">
                <a:effectLst>
                  <a:outerShdw blurRad="38100" dist="38100" dir="2700000" algn="tl">
                    <a:srgbClr val="000000"/>
                  </a:outerShdw>
                </a:effectLst>
              </a:rPr>
              <a:t>Event </a:t>
            </a:r>
            <a:r>
              <a:rPr lang="en-US" altLang="en-US" sz="2400" i="1">
                <a:effectLst>
                  <a:outerShdw blurRad="38100" dist="38100" dir="2700000" algn="tl">
                    <a:srgbClr val="000000"/>
                  </a:outerShdw>
                </a:effectLst>
              </a:rPr>
              <a:t>A</a:t>
            </a:r>
            <a:endParaRPr lang="en-US" altLang="en-US" sz="2400" i="1">
              <a:effectLst/>
            </a:endParaRPr>
          </a:p>
        </p:txBody>
      </p:sp>
      <p:sp>
        <p:nvSpPr>
          <p:cNvPr id="23561" name="Rectangle 9">
            <a:extLst>
              <a:ext uri="{FF2B5EF4-FFF2-40B4-BE49-F238E27FC236}">
                <a16:creationId xmlns:a16="http://schemas.microsoft.com/office/drawing/2014/main" id="{F78580A0-CF2D-4059-BA8D-297E9B63B9E1}"/>
              </a:ext>
            </a:extLst>
          </p:cNvPr>
          <p:cNvSpPr>
            <a:spLocks noChangeArrowheads="1"/>
          </p:cNvSpPr>
          <p:nvPr/>
        </p:nvSpPr>
        <p:spPr bwMode="auto">
          <a:xfrm>
            <a:off x="4829175" y="4589463"/>
            <a:ext cx="122396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400">
                <a:effectLst>
                  <a:outerShdw blurRad="38100" dist="38100" dir="2700000" algn="tl">
                    <a:srgbClr val="000000"/>
                  </a:outerShdw>
                </a:effectLst>
              </a:rPr>
              <a:t>Event </a:t>
            </a:r>
            <a:r>
              <a:rPr lang="en-US" altLang="en-US" sz="2400" i="1">
                <a:effectLst>
                  <a:outerShdw blurRad="38100" dist="38100" dir="2700000" algn="tl">
                    <a:srgbClr val="000000"/>
                  </a:outerShdw>
                </a:effectLst>
              </a:rPr>
              <a:t>B</a:t>
            </a:r>
          </a:p>
        </p:txBody>
      </p:sp>
      <p:sp>
        <p:nvSpPr>
          <p:cNvPr id="23562" name="Freeform 10">
            <a:extLst>
              <a:ext uri="{FF2B5EF4-FFF2-40B4-BE49-F238E27FC236}">
                <a16:creationId xmlns:a16="http://schemas.microsoft.com/office/drawing/2014/main" id="{FA16144E-49B5-4330-9002-4E11E0816B94}"/>
              </a:ext>
            </a:extLst>
          </p:cNvPr>
          <p:cNvSpPr>
            <a:spLocks/>
          </p:cNvSpPr>
          <p:nvPr/>
        </p:nvSpPr>
        <p:spPr bwMode="auto">
          <a:xfrm>
            <a:off x="4397375" y="4313238"/>
            <a:ext cx="376237" cy="1030287"/>
          </a:xfrm>
          <a:custGeom>
            <a:avLst/>
            <a:gdLst>
              <a:gd name="T0" fmla="*/ 110 w 230"/>
              <a:gd name="T1" fmla="*/ 0 h 622"/>
              <a:gd name="T2" fmla="*/ 98 w 230"/>
              <a:gd name="T3" fmla="*/ 18 h 622"/>
              <a:gd name="T4" fmla="*/ 84 w 230"/>
              <a:gd name="T5" fmla="*/ 40 h 622"/>
              <a:gd name="T6" fmla="*/ 70 w 230"/>
              <a:gd name="T7" fmla="*/ 62 h 622"/>
              <a:gd name="T8" fmla="*/ 50 w 230"/>
              <a:gd name="T9" fmla="*/ 92 h 622"/>
              <a:gd name="T10" fmla="*/ 40 w 230"/>
              <a:gd name="T11" fmla="*/ 118 h 622"/>
              <a:gd name="T12" fmla="*/ 32 w 230"/>
              <a:gd name="T13" fmla="*/ 141 h 622"/>
              <a:gd name="T14" fmla="*/ 23 w 230"/>
              <a:gd name="T15" fmla="*/ 168 h 622"/>
              <a:gd name="T16" fmla="*/ 14 w 230"/>
              <a:gd name="T17" fmla="*/ 194 h 622"/>
              <a:gd name="T18" fmla="*/ 10 w 230"/>
              <a:gd name="T19" fmla="*/ 218 h 622"/>
              <a:gd name="T20" fmla="*/ 6 w 230"/>
              <a:gd name="T21" fmla="*/ 246 h 622"/>
              <a:gd name="T22" fmla="*/ 2 w 230"/>
              <a:gd name="T23" fmla="*/ 272 h 622"/>
              <a:gd name="T24" fmla="*/ 0 w 230"/>
              <a:gd name="T25" fmla="*/ 302 h 622"/>
              <a:gd name="T26" fmla="*/ 0 w 230"/>
              <a:gd name="T27" fmla="*/ 330 h 622"/>
              <a:gd name="T28" fmla="*/ 2 w 230"/>
              <a:gd name="T29" fmla="*/ 358 h 622"/>
              <a:gd name="T30" fmla="*/ 6 w 230"/>
              <a:gd name="T31" fmla="*/ 388 h 622"/>
              <a:gd name="T32" fmla="*/ 10 w 230"/>
              <a:gd name="T33" fmla="*/ 414 h 622"/>
              <a:gd name="T34" fmla="*/ 18 w 230"/>
              <a:gd name="T35" fmla="*/ 438 h 622"/>
              <a:gd name="T36" fmla="*/ 26 w 230"/>
              <a:gd name="T37" fmla="*/ 464 h 622"/>
              <a:gd name="T38" fmla="*/ 36 w 230"/>
              <a:gd name="T39" fmla="*/ 488 h 622"/>
              <a:gd name="T40" fmla="*/ 48 w 230"/>
              <a:gd name="T41" fmla="*/ 514 h 622"/>
              <a:gd name="T42" fmla="*/ 60 w 230"/>
              <a:gd name="T43" fmla="*/ 540 h 622"/>
              <a:gd name="T44" fmla="*/ 74 w 230"/>
              <a:gd name="T45" fmla="*/ 560 h 622"/>
              <a:gd name="T46" fmla="*/ 84 w 230"/>
              <a:gd name="T47" fmla="*/ 582 h 622"/>
              <a:gd name="T48" fmla="*/ 102 w 230"/>
              <a:gd name="T49" fmla="*/ 604 h 622"/>
              <a:gd name="T50" fmla="*/ 122 w 230"/>
              <a:gd name="T51" fmla="*/ 622 h 622"/>
              <a:gd name="T52" fmla="*/ 138 w 230"/>
              <a:gd name="T53" fmla="*/ 598 h 622"/>
              <a:gd name="T54" fmla="*/ 156 w 230"/>
              <a:gd name="T55" fmla="*/ 572 h 622"/>
              <a:gd name="T56" fmla="*/ 172 w 230"/>
              <a:gd name="T57" fmla="*/ 546 h 622"/>
              <a:gd name="T58" fmla="*/ 186 w 230"/>
              <a:gd name="T59" fmla="*/ 514 h 622"/>
              <a:gd name="T60" fmla="*/ 196 w 230"/>
              <a:gd name="T61" fmla="*/ 492 h 622"/>
              <a:gd name="T62" fmla="*/ 204 w 230"/>
              <a:gd name="T63" fmla="*/ 472 h 622"/>
              <a:gd name="T64" fmla="*/ 212 w 230"/>
              <a:gd name="T65" fmla="*/ 450 h 622"/>
              <a:gd name="T66" fmla="*/ 218 w 230"/>
              <a:gd name="T67" fmla="*/ 426 h 622"/>
              <a:gd name="T68" fmla="*/ 224 w 230"/>
              <a:gd name="T69" fmla="*/ 402 h 622"/>
              <a:gd name="T70" fmla="*/ 226 w 230"/>
              <a:gd name="T71" fmla="*/ 378 h 622"/>
              <a:gd name="T72" fmla="*/ 228 w 230"/>
              <a:gd name="T73" fmla="*/ 354 h 622"/>
              <a:gd name="T74" fmla="*/ 230 w 230"/>
              <a:gd name="T75" fmla="*/ 324 h 622"/>
              <a:gd name="T76" fmla="*/ 230 w 230"/>
              <a:gd name="T77" fmla="*/ 286 h 622"/>
              <a:gd name="T78" fmla="*/ 226 w 230"/>
              <a:gd name="T79" fmla="*/ 256 h 622"/>
              <a:gd name="T80" fmla="*/ 222 w 230"/>
              <a:gd name="T81" fmla="*/ 232 h 622"/>
              <a:gd name="T82" fmla="*/ 220 w 230"/>
              <a:gd name="T83" fmla="*/ 206 h 622"/>
              <a:gd name="T84" fmla="*/ 212 w 230"/>
              <a:gd name="T85" fmla="*/ 180 h 622"/>
              <a:gd name="T86" fmla="*/ 204 w 230"/>
              <a:gd name="T87" fmla="*/ 154 h 622"/>
              <a:gd name="T88" fmla="*/ 194 w 230"/>
              <a:gd name="T89" fmla="*/ 126 h 622"/>
              <a:gd name="T90" fmla="*/ 184 w 230"/>
              <a:gd name="T91" fmla="*/ 100 h 622"/>
              <a:gd name="T92" fmla="*/ 168 w 230"/>
              <a:gd name="T93" fmla="*/ 70 h 622"/>
              <a:gd name="T94" fmla="*/ 152 w 230"/>
              <a:gd name="T95" fmla="*/ 44 h 622"/>
              <a:gd name="T96" fmla="*/ 138 w 230"/>
              <a:gd name="T97" fmla="*/ 22 h 622"/>
              <a:gd name="T98" fmla="*/ 120 w 230"/>
              <a:gd name="T99" fmla="*/ 6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 h="622">
                <a:moveTo>
                  <a:pt x="110" y="0"/>
                </a:moveTo>
                <a:lnTo>
                  <a:pt x="98" y="18"/>
                </a:lnTo>
                <a:lnTo>
                  <a:pt x="84" y="40"/>
                </a:lnTo>
                <a:lnTo>
                  <a:pt x="70" y="62"/>
                </a:lnTo>
                <a:lnTo>
                  <a:pt x="50" y="92"/>
                </a:lnTo>
                <a:lnTo>
                  <a:pt x="40" y="118"/>
                </a:lnTo>
                <a:lnTo>
                  <a:pt x="32" y="141"/>
                </a:lnTo>
                <a:lnTo>
                  <a:pt x="23" y="168"/>
                </a:lnTo>
                <a:lnTo>
                  <a:pt x="14" y="194"/>
                </a:lnTo>
                <a:lnTo>
                  <a:pt x="10" y="218"/>
                </a:lnTo>
                <a:lnTo>
                  <a:pt x="6" y="246"/>
                </a:lnTo>
                <a:lnTo>
                  <a:pt x="2" y="272"/>
                </a:lnTo>
                <a:lnTo>
                  <a:pt x="0" y="302"/>
                </a:lnTo>
                <a:lnTo>
                  <a:pt x="0" y="330"/>
                </a:lnTo>
                <a:lnTo>
                  <a:pt x="2" y="358"/>
                </a:lnTo>
                <a:lnTo>
                  <a:pt x="6" y="388"/>
                </a:lnTo>
                <a:lnTo>
                  <a:pt x="10" y="414"/>
                </a:lnTo>
                <a:lnTo>
                  <a:pt x="18" y="438"/>
                </a:lnTo>
                <a:lnTo>
                  <a:pt x="26" y="464"/>
                </a:lnTo>
                <a:lnTo>
                  <a:pt x="36" y="488"/>
                </a:lnTo>
                <a:lnTo>
                  <a:pt x="48" y="514"/>
                </a:lnTo>
                <a:lnTo>
                  <a:pt x="60" y="540"/>
                </a:lnTo>
                <a:lnTo>
                  <a:pt x="74" y="560"/>
                </a:lnTo>
                <a:lnTo>
                  <a:pt x="84" y="582"/>
                </a:lnTo>
                <a:lnTo>
                  <a:pt x="102" y="604"/>
                </a:lnTo>
                <a:lnTo>
                  <a:pt x="122" y="622"/>
                </a:lnTo>
                <a:lnTo>
                  <a:pt x="138" y="598"/>
                </a:lnTo>
                <a:lnTo>
                  <a:pt x="156" y="572"/>
                </a:lnTo>
                <a:lnTo>
                  <a:pt x="172" y="546"/>
                </a:lnTo>
                <a:lnTo>
                  <a:pt x="186" y="514"/>
                </a:lnTo>
                <a:lnTo>
                  <a:pt x="196" y="492"/>
                </a:lnTo>
                <a:lnTo>
                  <a:pt x="204" y="472"/>
                </a:lnTo>
                <a:lnTo>
                  <a:pt x="212" y="450"/>
                </a:lnTo>
                <a:lnTo>
                  <a:pt x="218" y="426"/>
                </a:lnTo>
                <a:lnTo>
                  <a:pt x="224" y="402"/>
                </a:lnTo>
                <a:lnTo>
                  <a:pt x="226" y="378"/>
                </a:lnTo>
                <a:lnTo>
                  <a:pt x="228" y="354"/>
                </a:lnTo>
                <a:lnTo>
                  <a:pt x="230" y="324"/>
                </a:lnTo>
                <a:lnTo>
                  <a:pt x="230" y="286"/>
                </a:lnTo>
                <a:lnTo>
                  <a:pt x="226" y="256"/>
                </a:lnTo>
                <a:lnTo>
                  <a:pt x="222" y="232"/>
                </a:lnTo>
                <a:lnTo>
                  <a:pt x="220" y="206"/>
                </a:lnTo>
                <a:lnTo>
                  <a:pt x="212" y="180"/>
                </a:lnTo>
                <a:lnTo>
                  <a:pt x="204" y="154"/>
                </a:lnTo>
                <a:lnTo>
                  <a:pt x="194" y="126"/>
                </a:lnTo>
                <a:lnTo>
                  <a:pt x="184" y="100"/>
                </a:lnTo>
                <a:lnTo>
                  <a:pt x="168" y="70"/>
                </a:lnTo>
                <a:lnTo>
                  <a:pt x="152" y="44"/>
                </a:lnTo>
                <a:lnTo>
                  <a:pt x="138" y="22"/>
                </a:lnTo>
                <a:lnTo>
                  <a:pt x="120" y="6"/>
                </a:lnTo>
              </a:path>
            </a:pathLst>
          </a:custGeom>
          <a:solidFill>
            <a:srgbClr val="009999"/>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746800" y="2162520"/>
              <a:ext cx="3785400" cy="3503520"/>
            </p14:xfrm>
          </p:contentPart>
        </mc:Choice>
        <mc:Fallback>
          <p:pic>
            <p:nvPicPr>
              <p:cNvPr id="2" name="Ink 1"/>
              <p:cNvPicPr/>
              <p:nvPr/>
            </p:nvPicPr>
            <p:blipFill>
              <a:blip r:embed="rId4"/>
              <a:stretch>
                <a:fillRect/>
              </a:stretch>
            </p:blipFill>
            <p:spPr>
              <a:xfrm>
                <a:off x="2738520" y="2154240"/>
                <a:ext cx="3803760" cy="3522960"/>
              </a:xfrm>
              <a:prstGeom prst="rect">
                <a:avLst/>
              </a:prstGeom>
            </p:spPr>
          </p:pic>
        </mc:Fallback>
      </mc:AlternateContent>
    </p:spTree>
    <p:extLst>
      <p:ext uri="{BB962C8B-B14F-4D97-AF65-F5344CB8AC3E}">
        <p14:creationId xmlns:p14="http://schemas.microsoft.com/office/powerpoint/2010/main" val="391440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5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5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5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5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P spid="23554" grpId="0" animBg="1"/>
      <p:bldP spid="23558" grpId="0" animBg="1"/>
      <p:bldP spid="23559" grpId="0" animBg="1"/>
      <p:bldP spid="23560" grpId="0"/>
      <p:bldP spid="23561" grpId="0"/>
      <p:bldP spid="235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6">
            <a:extLst>
              <a:ext uri="{FF2B5EF4-FFF2-40B4-BE49-F238E27FC236}">
                <a16:creationId xmlns:a16="http://schemas.microsoft.com/office/drawing/2014/main" id="{8FD9EEC2-1076-4088-A779-06BCC7B82AA0}"/>
              </a:ext>
            </a:extLst>
          </p:cNvPr>
          <p:cNvSpPr>
            <a:spLocks noGrp="1" noChangeArrowheads="1"/>
          </p:cNvSpPr>
          <p:nvPr>
            <p:ph idx="1"/>
          </p:nvPr>
        </p:nvSpPr>
        <p:spPr>
          <a:noFill/>
          <a:ln/>
        </p:spPr>
        <p:txBody>
          <a:bodyPr>
            <a:normAutofit/>
          </a:bodyPr>
          <a:lstStyle/>
          <a:p>
            <a:pPr>
              <a:buFont typeface="Wingdings" panose="05000000000000000000" pitchFamily="2" charset="2"/>
              <a:buChar char="Ø"/>
            </a:pPr>
            <a:r>
              <a:rPr lang="en-US" altLang="en-US" sz="2800" dirty="0">
                <a:latin typeface="+mj-lt"/>
              </a:rPr>
              <a:t>The </a:t>
            </a:r>
            <a:r>
              <a:rPr lang="en-US" altLang="en-US" sz="2800" u="sng" dirty="0">
                <a:latin typeface="+mj-lt"/>
              </a:rPr>
              <a:t>intersection</a:t>
            </a:r>
            <a:r>
              <a:rPr lang="en-US" altLang="en-US" sz="2800" dirty="0">
                <a:latin typeface="+mj-lt"/>
              </a:rPr>
              <a:t> of events </a:t>
            </a:r>
            <a:r>
              <a:rPr lang="en-US" altLang="en-US" sz="2800" i="1" dirty="0">
                <a:latin typeface="+mj-lt"/>
              </a:rPr>
              <a:t>A</a:t>
            </a:r>
            <a:r>
              <a:rPr lang="en-US" altLang="en-US" sz="2800" dirty="0">
                <a:latin typeface="+mj-lt"/>
              </a:rPr>
              <a:t> and </a:t>
            </a:r>
            <a:r>
              <a:rPr lang="en-US" altLang="en-US" sz="2800" i="1" dirty="0">
                <a:latin typeface="+mj-lt"/>
              </a:rPr>
              <a:t>B</a:t>
            </a:r>
            <a:r>
              <a:rPr lang="en-US" altLang="en-US" sz="2800" dirty="0">
                <a:latin typeface="+mj-lt"/>
              </a:rPr>
              <a:t> is the set of all sample points that are in both</a:t>
            </a:r>
            <a:r>
              <a:rPr lang="en-US" altLang="en-US" sz="2800" i="1" dirty="0">
                <a:latin typeface="+mj-lt"/>
              </a:rPr>
              <a:t> A </a:t>
            </a:r>
            <a:r>
              <a:rPr lang="en-US" altLang="en-US" sz="2800" dirty="0">
                <a:latin typeface="+mj-lt"/>
              </a:rPr>
              <a:t>and </a:t>
            </a:r>
            <a:r>
              <a:rPr lang="en-US" altLang="en-US" sz="2800" i="1" dirty="0">
                <a:latin typeface="+mj-lt"/>
              </a:rPr>
              <a:t>B</a:t>
            </a:r>
            <a:r>
              <a:rPr lang="en-US" altLang="en-US" sz="2800" dirty="0">
                <a:latin typeface="+mj-lt"/>
              </a:rPr>
              <a:t>.</a:t>
            </a:r>
          </a:p>
          <a:p>
            <a:pPr>
              <a:buFont typeface="Wingdings" panose="05000000000000000000" pitchFamily="2" charset="2"/>
              <a:buChar char="Ø"/>
            </a:pPr>
            <a:r>
              <a:rPr lang="en-US" altLang="en-US" sz="2800" dirty="0">
                <a:latin typeface="+mj-lt"/>
              </a:rPr>
              <a:t>The intersection of </a:t>
            </a:r>
            <a:r>
              <a:rPr lang="en-US" altLang="en-US" sz="2800" i="1" dirty="0">
                <a:latin typeface="+mj-lt"/>
              </a:rPr>
              <a:t>A</a:t>
            </a:r>
            <a:r>
              <a:rPr lang="en-US" altLang="en-US" sz="2800" dirty="0">
                <a:latin typeface="+mj-lt"/>
              </a:rPr>
              <a:t> and </a:t>
            </a:r>
            <a:r>
              <a:rPr lang="en-US" altLang="en-US" sz="2800" i="1" dirty="0">
                <a:latin typeface="+mj-lt"/>
              </a:rPr>
              <a:t>B</a:t>
            </a:r>
            <a:r>
              <a:rPr lang="en-US" altLang="en-US" sz="2800" dirty="0">
                <a:latin typeface="+mj-lt"/>
              </a:rPr>
              <a:t> is the area of overlap in the illustration below.</a:t>
            </a:r>
          </a:p>
        </p:txBody>
      </p:sp>
      <p:sp>
        <p:nvSpPr>
          <p:cNvPr id="25605" name="Rectangle 5">
            <a:extLst>
              <a:ext uri="{FF2B5EF4-FFF2-40B4-BE49-F238E27FC236}">
                <a16:creationId xmlns:a16="http://schemas.microsoft.com/office/drawing/2014/main" id="{EC66D8D2-272A-408D-AFB3-9731DC0762FC}"/>
              </a:ext>
            </a:extLst>
          </p:cNvPr>
          <p:cNvSpPr>
            <a:spLocks noGrp="1" noChangeArrowheads="1"/>
          </p:cNvSpPr>
          <p:nvPr>
            <p:ph type="title" idx="4294967295"/>
          </p:nvPr>
        </p:nvSpPr>
        <p:spPr>
          <a:xfrm>
            <a:off x="457200" y="274638"/>
            <a:ext cx="5257800" cy="841056"/>
          </a:xfrm>
          <a:noFill/>
          <a:ln/>
        </p:spPr>
        <p:txBody>
          <a:bodyPr>
            <a:normAutofit/>
          </a:bodyPr>
          <a:lstStyle/>
          <a:p>
            <a:pPr algn="l"/>
            <a:r>
              <a:rPr lang="en-US" altLang="en-US" sz="3600" b="1" dirty="0">
                <a:latin typeface="Tw Cen MT" panose="020B0602020104020603" pitchFamily="34" charset="0"/>
              </a:rPr>
              <a:t>Intersection of Two Events</a:t>
            </a:r>
          </a:p>
        </p:txBody>
      </p:sp>
      <p:sp>
        <p:nvSpPr>
          <p:cNvPr id="25608" name="Rectangle 8">
            <a:extLst>
              <a:ext uri="{FF2B5EF4-FFF2-40B4-BE49-F238E27FC236}">
                <a16:creationId xmlns:a16="http://schemas.microsoft.com/office/drawing/2014/main" id="{256463D9-188A-410C-8762-5D3BC37D4BB4}"/>
              </a:ext>
            </a:extLst>
          </p:cNvPr>
          <p:cNvSpPr>
            <a:spLocks noChangeArrowheads="1"/>
          </p:cNvSpPr>
          <p:nvPr/>
        </p:nvSpPr>
        <p:spPr bwMode="auto">
          <a:xfrm>
            <a:off x="5200650" y="3259138"/>
            <a:ext cx="2270125" cy="454025"/>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lgn="l"/>
            <a:r>
              <a:rPr lang="en-US" altLang="en-US" sz="2400">
                <a:effectLst/>
              </a:rPr>
              <a:t>Sample Space </a:t>
            </a:r>
            <a:r>
              <a:rPr lang="en-US" altLang="en-US" sz="2400" i="1">
                <a:effectLst/>
              </a:rPr>
              <a:t>S</a:t>
            </a:r>
          </a:p>
        </p:txBody>
      </p:sp>
      <p:sp>
        <p:nvSpPr>
          <p:cNvPr id="25609" name="Line 9">
            <a:extLst>
              <a:ext uri="{FF2B5EF4-FFF2-40B4-BE49-F238E27FC236}">
                <a16:creationId xmlns:a16="http://schemas.microsoft.com/office/drawing/2014/main" id="{6A07A38A-9594-4E11-B65A-186163EDD7A0}"/>
              </a:ext>
            </a:extLst>
          </p:cNvPr>
          <p:cNvSpPr>
            <a:spLocks noChangeShapeType="1"/>
          </p:cNvSpPr>
          <p:nvPr/>
        </p:nvSpPr>
        <p:spPr bwMode="auto">
          <a:xfrm flipH="1">
            <a:off x="6110288" y="3686175"/>
            <a:ext cx="76200" cy="381000"/>
          </a:xfrm>
          <a:prstGeom prst="line">
            <a:avLst/>
          </a:prstGeom>
          <a:noFill/>
          <a:ln w="12700">
            <a:solidFill>
              <a:schemeClr val="tx1"/>
            </a:solidFill>
            <a:round/>
            <a:headEnd/>
            <a:tailEnd type="triangle" w="med" len="me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endParaRPr lang="en-IN"/>
          </a:p>
        </p:txBody>
      </p:sp>
      <p:sp>
        <p:nvSpPr>
          <p:cNvPr id="25612" name="Rectangle 12">
            <a:extLst>
              <a:ext uri="{FF2B5EF4-FFF2-40B4-BE49-F238E27FC236}">
                <a16:creationId xmlns:a16="http://schemas.microsoft.com/office/drawing/2014/main" id="{1EBC8B8B-352C-430D-AA0D-0CF9372FF482}"/>
              </a:ext>
            </a:extLst>
          </p:cNvPr>
          <p:cNvSpPr>
            <a:spLocks noChangeArrowheads="1"/>
          </p:cNvSpPr>
          <p:nvPr/>
        </p:nvSpPr>
        <p:spPr bwMode="auto">
          <a:xfrm>
            <a:off x="2763838" y="4098925"/>
            <a:ext cx="3549650" cy="2025650"/>
          </a:xfrm>
          <a:prstGeom prst="rect">
            <a:avLst/>
          </a:prstGeom>
          <a:gradFill rotWithShape="0">
            <a:gsLst>
              <a:gs pos="0">
                <a:srgbClr val="006699">
                  <a:gamma/>
                  <a:shade val="46275"/>
                  <a:invGamma/>
                </a:srgbClr>
              </a:gs>
              <a:gs pos="50000">
                <a:srgbClr val="006699"/>
              </a:gs>
              <a:gs pos="100000">
                <a:srgbClr val="006699">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3" name="Oval 13">
            <a:extLst>
              <a:ext uri="{FF2B5EF4-FFF2-40B4-BE49-F238E27FC236}">
                <a16:creationId xmlns:a16="http://schemas.microsoft.com/office/drawing/2014/main" id="{45AC63EA-E190-4CCC-A0E9-9273C699A1DA}"/>
              </a:ext>
            </a:extLst>
          </p:cNvPr>
          <p:cNvSpPr>
            <a:spLocks noChangeArrowheads="1"/>
          </p:cNvSpPr>
          <p:nvPr/>
        </p:nvSpPr>
        <p:spPr bwMode="auto">
          <a:xfrm>
            <a:off x="3030538" y="4289425"/>
            <a:ext cx="1663700" cy="1606550"/>
          </a:xfrm>
          <a:prstGeom prst="ellipse">
            <a:avLst/>
          </a:prstGeom>
          <a:gradFill rotWithShape="0">
            <a:gsLst>
              <a:gs pos="0">
                <a:srgbClr val="33CCCC">
                  <a:gamma/>
                  <a:shade val="46275"/>
                  <a:invGamma/>
                </a:srgbClr>
              </a:gs>
              <a:gs pos="50000">
                <a:srgbClr val="33CCCC"/>
              </a:gs>
              <a:gs pos="100000">
                <a:srgbClr val="33CCCC">
                  <a:gamma/>
                  <a:shade val="46275"/>
                  <a:invGamma/>
                </a:srgbClr>
              </a:gs>
            </a:gsLst>
            <a:lin ang="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4" name="Oval 14">
            <a:extLst>
              <a:ext uri="{FF2B5EF4-FFF2-40B4-BE49-F238E27FC236}">
                <a16:creationId xmlns:a16="http://schemas.microsoft.com/office/drawing/2014/main" id="{062FFBE2-91B5-4D86-8407-8E2EA6863381}"/>
              </a:ext>
            </a:extLst>
          </p:cNvPr>
          <p:cNvSpPr>
            <a:spLocks noChangeArrowheads="1"/>
          </p:cNvSpPr>
          <p:nvPr/>
        </p:nvSpPr>
        <p:spPr bwMode="auto">
          <a:xfrm>
            <a:off x="4344988" y="4270375"/>
            <a:ext cx="1644650" cy="1606550"/>
          </a:xfrm>
          <a:prstGeom prst="ellipse">
            <a:avLst/>
          </a:prstGeom>
          <a:gradFill rotWithShape="0">
            <a:gsLst>
              <a:gs pos="0">
                <a:srgbClr val="33CCCC">
                  <a:gamma/>
                  <a:shade val="46275"/>
                  <a:invGamma/>
                </a:srgbClr>
              </a:gs>
              <a:gs pos="50000">
                <a:srgbClr val="33CCCC"/>
              </a:gs>
              <a:gs pos="100000">
                <a:srgbClr val="33CCCC">
                  <a:gamma/>
                  <a:shade val="46275"/>
                  <a:invGamma/>
                </a:srgbClr>
              </a:gs>
            </a:gsLst>
            <a:lin ang="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5" name="Rectangle 15">
            <a:extLst>
              <a:ext uri="{FF2B5EF4-FFF2-40B4-BE49-F238E27FC236}">
                <a16:creationId xmlns:a16="http://schemas.microsoft.com/office/drawing/2014/main" id="{2C5147DD-FDCD-484A-B91D-BAE059C5EE1A}"/>
              </a:ext>
            </a:extLst>
          </p:cNvPr>
          <p:cNvSpPr>
            <a:spLocks noChangeArrowheads="1"/>
          </p:cNvSpPr>
          <p:nvPr/>
        </p:nvSpPr>
        <p:spPr bwMode="auto">
          <a:xfrm>
            <a:off x="3060700" y="4829175"/>
            <a:ext cx="1473200" cy="454025"/>
          </a:xfrm>
          <a:prstGeom prst="rect">
            <a:avLst/>
          </a:prstGeom>
          <a:noFill/>
          <a:ln>
            <a:noFill/>
          </a:ln>
          <a:effectLst/>
          <a:extLst>
            <a:ext uri="{909E8E84-426E-40DD-AFC4-6F175D3DCCD1}">
              <a14:hiddenFill xmlns:a14="http://schemas.microsoft.com/office/drawing/2010/main">
                <a:solidFill>
                  <a:srgbClr val="00279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r>
              <a:rPr lang="en-US" altLang="en-US" sz="2400">
                <a:effectLst>
                  <a:outerShdw blurRad="38100" dist="38100" dir="2700000" algn="tl">
                    <a:srgbClr val="000000"/>
                  </a:outerShdw>
                </a:effectLst>
              </a:rPr>
              <a:t>Event </a:t>
            </a:r>
            <a:r>
              <a:rPr lang="en-US" altLang="en-US" sz="2400" i="1">
                <a:effectLst>
                  <a:outerShdw blurRad="38100" dist="38100" dir="2700000" algn="tl">
                    <a:srgbClr val="000000"/>
                  </a:outerShdw>
                </a:effectLst>
              </a:rPr>
              <a:t>A</a:t>
            </a:r>
            <a:endParaRPr lang="en-US" altLang="en-US" sz="2400" i="1">
              <a:effectLst/>
            </a:endParaRPr>
          </a:p>
        </p:txBody>
      </p:sp>
      <p:sp>
        <p:nvSpPr>
          <p:cNvPr id="25616" name="Rectangle 16">
            <a:extLst>
              <a:ext uri="{FF2B5EF4-FFF2-40B4-BE49-F238E27FC236}">
                <a16:creationId xmlns:a16="http://schemas.microsoft.com/office/drawing/2014/main" id="{1DB1DBF3-4049-44C3-9F09-2D6DEAD6CF64}"/>
              </a:ext>
            </a:extLst>
          </p:cNvPr>
          <p:cNvSpPr>
            <a:spLocks noChangeArrowheads="1"/>
          </p:cNvSpPr>
          <p:nvPr/>
        </p:nvSpPr>
        <p:spPr bwMode="auto">
          <a:xfrm>
            <a:off x="4743450" y="4833938"/>
            <a:ext cx="122396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400">
                <a:effectLst>
                  <a:outerShdw blurRad="38100" dist="38100" dir="2700000" algn="tl">
                    <a:srgbClr val="000000"/>
                  </a:outerShdw>
                </a:effectLst>
              </a:rPr>
              <a:t>Event </a:t>
            </a:r>
            <a:r>
              <a:rPr lang="en-US" altLang="en-US" sz="2400" i="1">
                <a:effectLst>
                  <a:outerShdw blurRad="38100" dist="38100" dir="2700000" algn="tl">
                    <a:srgbClr val="000000"/>
                  </a:outerShdw>
                </a:effectLst>
              </a:rPr>
              <a:t>B</a:t>
            </a:r>
          </a:p>
        </p:txBody>
      </p:sp>
      <p:sp>
        <p:nvSpPr>
          <p:cNvPr id="25617" name="Freeform 17">
            <a:extLst>
              <a:ext uri="{FF2B5EF4-FFF2-40B4-BE49-F238E27FC236}">
                <a16:creationId xmlns:a16="http://schemas.microsoft.com/office/drawing/2014/main" id="{5990363F-C6B2-44C7-89FE-A323E419F5AD}"/>
              </a:ext>
            </a:extLst>
          </p:cNvPr>
          <p:cNvSpPr>
            <a:spLocks/>
          </p:cNvSpPr>
          <p:nvPr/>
        </p:nvSpPr>
        <p:spPr bwMode="auto">
          <a:xfrm>
            <a:off x="4335463" y="4594225"/>
            <a:ext cx="369887" cy="987425"/>
          </a:xfrm>
          <a:custGeom>
            <a:avLst/>
            <a:gdLst>
              <a:gd name="T0" fmla="*/ 110 w 233"/>
              <a:gd name="T1" fmla="*/ 0 h 622"/>
              <a:gd name="T2" fmla="*/ 98 w 233"/>
              <a:gd name="T3" fmla="*/ 18 h 622"/>
              <a:gd name="T4" fmla="*/ 84 w 233"/>
              <a:gd name="T5" fmla="*/ 40 h 622"/>
              <a:gd name="T6" fmla="*/ 70 w 233"/>
              <a:gd name="T7" fmla="*/ 62 h 622"/>
              <a:gd name="T8" fmla="*/ 50 w 233"/>
              <a:gd name="T9" fmla="*/ 92 h 622"/>
              <a:gd name="T10" fmla="*/ 40 w 233"/>
              <a:gd name="T11" fmla="*/ 118 h 622"/>
              <a:gd name="T12" fmla="*/ 32 w 233"/>
              <a:gd name="T13" fmla="*/ 141 h 622"/>
              <a:gd name="T14" fmla="*/ 23 w 233"/>
              <a:gd name="T15" fmla="*/ 168 h 622"/>
              <a:gd name="T16" fmla="*/ 14 w 233"/>
              <a:gd name="T17" fmla="*/ 194 h 622"/>
              <a:gd name="T18" fmla="*/ 10 w 233"/>
              <a:gd name="T19" fmla="*/ 218 h 622"/>
              <a:gd name="T20" fmla="*/ 5 w 233"/>
              <a:gd name="T21" fmla="*/ 247 h 622"/>
              <a:gd name="T22" fmla="*/ 2 w 233"/>
              <a:gd name="T23" fmla="*/ 272 h 622"/>
              <a:gd name="T24" fmla="*/ 0 w 233"/>
              <a:gd name="T25" fmla="*/ 302 h 622"/>
              <a:gd name="T26" fmla="*/ 0 w 233"/>
              <a:gd name="T27" fmla="*/ 330 h 622"/>
              <a:gd name="T28" fmla="*/ 2 w 233"/>
              <a:gd name="T29" fmla="*/ 358 h 622"/>
              <a:gd name="T30" fmla="*/ 4 w 233"/>
              <a:gd name="T31" fmla="*/ 384 h 622"/>
              <a:gd name="T32" fmla="*/ 8 w 233"/>
              <a:gd name="T33" fmla="*/ 408 h 622"/>
              <a:gd name="T34" fmla="*/ 16 w 233"/>
              <a:gd name="T35" fmla="*/ 436 h 622"/>
              <a:gd name="T36" fmla="*/ 26 w 233"/>
              <a:gd name="T37" fmla="*/ 464 h 622"/>
              <a:gd name="T38" fmla="*/ 36 w 233"/>
              <a:gd name="T39" fmla="*/ 488 h 622"/>
              <a:gd name="T40" fmla="*/ 47 w 233"/>
              <a:gd name="T41" fmla="*/ 513 h 622"/>
              <a:gd name="T42" fmla="*/ 60 w 233"/>
              <a:gd name="T43" fmla="*/ 540 h 622"/>
              <a:gd name="T44" fmla="*/ 73 w 233"/>
              <a:gd name="T45" fmla="*/ 561 h 622"/>
              <a:gd name="T46" fmla="*/ 84 w 233"/>
              <a:gd name="T47" fmla="*/ 582 h 622"/>
              <a:gd name="T48" fmla="*/ 102 w 233"/>
              <a:gd name="T49" fmla="*/ 604 h 622"/>
              <a:gd name="T50" fmla="*/ 122 w 233"/>
              <a:gd name="T51" fmla="*/ 622 h 622"/>
              <a:gd name="T52" fmla="*/ 138 w 233"/>
              <a:gd name="T53" fmla="*/ 598 h 622"/>
              <a:gd name="T54" fmla="*/ 156 w 233"/>
              <a:gd name="T55" fmla="*/ 572 h 622"/>
              <a:gd name="T56" fmla="*/ 172 w 233"/>
              <a:gd name="T57" fmla="*/ 546 h 622"/>
              <a:gd name="T58" fmla="*/ 186 w 233"/>
              <a:gd name="T59" fmla="*/ 514 h 622"/>
              <a:gd name="T60" fmla="*/ 197 w 233"/>
              <a:gd name="T61" fmla="*/ 493 h 622"/>
              <a:gd name="T62" fmla="*/ 204 w 233"/>
              <a:gd name="T63" fmla="*/ 472 h 622"/>
              <a:gd name="T64" fmla="*/ 212 w 233"/>
              <a:gd name="T65" fmla="*/ 450 h 622"/>
              <a:gd name="T66" fmla="*/ 218 w 233"/>
              <a:gd name="T67" fmla="*/ 426 h 622"/>
              <a:gd name="T68" fmla="*/ 224 w 233"/>
              <a:gd name="T69" fmla="*/ 402 h 622"/>
              <a:gd name="T70" fmla="*/ 229 w 233"/>
              <a:gd name="T71" fmla="*/ 376 h 622"/>
              <a:gd name="T72" fmla="*/ 232 w 233"/>
              <a:gd name="T73" fmla="*/ 352 h 622"/>
              <a:gd name="T74" fmla="*/ 233 w 233"/>
              <a:gd name="T75" fmla="*/ 324 h 622"/>
              <a:gd name="T76" fmla="*/ 233 w 233"/>
              <a:gd name="T77" fmla="*/ 289 h 622"/>
              <a:gd name="T78" fmla="*/ 230 w 233"/>
              <a:gd name="T79" fmla="*/ 258 h 622"/>
              <a:gd name="T80" fmla="*/ 224 w 233"/>
              <a:gd name="T81" fmla="*/ 231 h 622"/>
              <a:gd name="T82" fmla="*/ 220 w 233"/>
              <a:gd name="T83" fmla="*/ 206 h 622"/>
              <a:gd name="T84" fmla="*/ 212 w 233"/>
              <a:gd name="T85" fmla="*/ 180 h 622"/>
              <a:gd name="T86" fmla="*/ 204 w 233"/>
              <a:gd name="T87" fmla="*/ 154 h 622"/>
              <a:gd name="T88" fmla="*/ 194 w 233"/>
              <a:gd name="T89" fmla="*/ 126 h 622"/>
              <a:gd name="T90" fmla="*/ 184 w 233"/>
              <a:gd name="T91" fmla="*/ 100 h 622"/>
              <a:gd name="T92" fmla="*/ 168 w 233"/>
              <a:gd name="T93" fmla="*/ 70 h 622"/>
              <a:gd name="T94" fmla="*/ 152 w 233"/>
              <a:gd name="T95" fmla="*/ 44 h 622"/>
              <a:gd name="T96" fmla="*/ 138 w 233"/>
              <a:gd name="T97" fmla="*/ 22 h 622"/>
              <a:gd name="T98" fmla="*/ 116 w 233"/>
              <a:gd name="T99"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3" h="622">
                <a:moveTo>
                  <a:pt x="110" y="0"/>
                </a:moveTo>
                <a:lnTo>
                  <a:pt x="98" y="18"/>
                </a:lnTo>
                <a:lnTo>
                  <a:pt x="84" y="40"/>
                </a:lnTo>
                <a:lnTo>
                  <a:pt x="70" y="62"/>
                </a:lnTo>
                <a:lnTo>
                  <a:pt x="50" y="92"/>
                </a:lnTo>
                <a:lnTo>
                  <a:pt x="40" y="118"/>
                </a:lnTo>
                <a:lnTo>
                  <a:pt x="32" y="141"/>
                </a:lnTo>
                <a:lnTo>
                  <a:pt x="23" y="168"/>
                </a:lnTo>
                <a:lnTo>
                  <a:pt x="14" y="194"/>
                </a:lnTo>
                <a:lnTo>
                  <a:pt x="10" y="218"/>
                </a:lnTo>
                <a:lnTo>
                  <a:pt x="5" y="247"/>
                </a:lnTo>
                <a:lnTo>
                  <a:pt x="2" y="272"/>
                </a:lnTo>
                <a:lnTo>
                  <a:pt x="0" y="302"/>
                </a:lnTo>
                <a:lnTo>
                  <a:pt x="0" y="330"/>
                </a:lnTo>
                <a:lnTo>
                  <a:pt x="2" y="358"/>
                </a:lnTo>
                <a:lnTo>
                  <a:pt x="4" y="384"/>
                </a:lnTo>
                <a:lnTo>
                  <a:pt x="8" y="408"/>
                </a:lnTo>
                <a:lnTo>
                  <a:pt x="16" y="436"/>
                </a:lnTo>
                <a:lnTo>
                  <a:pt x="26" y="464"/>
                </a:lnTo>
                <a:lnTo>
                  <a:pt x="36" y="488"/>
                </a:lnTo>
                <a:lnTo>
                  <a:pt x="47" y="513"/>
                </a:lnTo>
                <a:lnTo>
                  <a:pt x="60" y="540"/>
                </a:lnTo>
                <a:lnTo>
                  <a:pt x="73" y="561"/>
                </a:lnTo>
                <a:lnTo>
                  <a:pt x="84" y="582"/>
                </a:lnTo>
                <a:lnTo>
                  <a:pt x="102" y="604"/>
                </a:lnTo>
                <a:lnTo>
                  <a:pt x="122" y="622"/>
                </a:lnTo>
                <a:lnTo>
                  <a:pt x="138" y="598"/>
                </a:lnTo>
                <a:lnTo>
                  <a:pt x="156" y="572"/>
                </a:lnTo>
                <a:lnTo>
                  <a:pt x="172" y="546"/>
                </a:lnTo>
                <a:lnTo>
                  <a:pt x="186" y="514"/>
                </a:lnTo>
                <a:lnTo>
                  <a:pt x="197" y="493"/>
                </a:lnTo>
                <a:lnTo>
                  <a:pt x="204" y="472"/>
                </a:lnTo>
                <a:lnTo>
                  <a:pt x="212" y="450"/>
                </a:lnTo>
                <a:lnTo>
                  <a:pt x="218" y="426"/>
                </a:lnTo>
                <a:lnTo>
                  <a:pt x="224" y="402"/>
                </a:lnTo>
                <a:lnTo>
                  <a:pt x="229" y="376"/>
                </a:lnTo>
                <a:lnTo>
                  <a:pt x="232" y="352"/>
                </a:lnTo>
                <a:lnTo>
                  <a:pt x="233" y="324"/>
                </a:lnTo>
                <a:lnTo>
                  <a:pt x="233" y="289"/>
                </a:lnTo>
                <a:lnTo>
                  <a:pt x="230" y="258"/>
                </a:lnTo>
                <a:lnTo>
                  <a:pt x="224" y="231"/>
                </a:lnTo>
                <a:lnTo>
                  <a:pt x="220" y="206"/>
                </a:lnTo>
                <a:lnTo>
                  <a:pt x="212" y="180"/>
                </a:lnTo>
                <a:lnTo>
                  <a:pt x="204" y="154"/>
                </a:lnTo>
                <a:lnTo>
                  <a:pt x="194" y="126"/>
                </a:lnTo>
                <a:lnTo>
                  <a:pt x="184" y="100"/>
                </a:lnTo>
                <a:lnTo>
                  <a:pt x="168" y="70"/>
                </a:lnTo>
                <a:lnTo>
                  <a:pt x="152" y="44"/>
                </a:lnTo>
                <a:lnTo>
                  <a:pt x="138" y="22"/>
                </a:lnTo>
                <a:lnTo>
                  <a:pt x="116" y="0"/>
                </a:lnTo>
              </a:path>
            </a:pathLst>
          </a:custGeom>
          <a:gradFill rotWithShape="0">
            <a:gsLst>
              <a:gs pos="0">
                <a:srgbClr val="008080"/>
              </a:gs>
              <a:gs pos="50000">
                <a:srgbClr val="008080">
                  <a:gamma/>
                  <a:shade val="46275"/>
                  <a:invGamma/>
                </a:srgbClr>
              </a:gs>
              <a:gs pos="100000">
                <a:srgbClr val="008080"/>
              </a:gs>
            </a:gsLst>
            <a:lin ang="0" scaled="1"/>
          </a:gra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618" name="Rectangle 18">
            <a:extLst>
              <a:ext uri="{FF2B5EF4-FFF2-40B4-BE49-F238E27FC236}">
                <a16:creationId xmlns:a16="http://schemas.microsoft.com/office/drawing/2014/main" id="{327CBD3C-ED77-4F2E-BE7B-08A99E6B138F}"/>
              </a:ext>
            </a:extLst>
          </p:cNvPr>
          <p:cNvSpPr>
            <a:spLocks noChangeArrowheads="1"/>
          </p:cNvSpPr>
          <p:nvPr/>
        </p:nvSpPr>
        <p:spPr bwMode="auto">
          <a:xfrm>
            <a:off x="3043238" y="3411538"/>
            <a:ext cx="1771650" cy="454025"/>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lgn="l"/>
            <a:r>
              <a:rPr lang="en-US" altLang="en-US" sz="2400">
                <a:effectLst/>
              </a:rPr>
              <a:t>Intersection</a:t>
            </a:r>
            <a:endParaRPr lang="en-US" altLang="en-US" sz="2400" i="1">
              <a:effectLst/>
            </a:endParaRPr>
          </a:p>
        </p:txBody>
      </p:sp>
      <p:sp>
        <p:nvSpPr>
          <p:cNvPr id="25619" name="Line 19">
            <a:extLst>
              <a:ext uri="{FF2B5EF4-FFF2-40B4-BE49-F238E27FC236}">
                <a16:creationId xmlns:a16="http://schemas.microsoft.com/office/drawing/2014/main" id="{A122B214-0548-4B37-A43E-BA20E9341170}"/>
              </a:ext>
            </a:extLst>
          </p:cNvPr>
          <p:cNvSpPr>
            <a:spLocks noChangeShapeType="1"/>
          </p:cNvSpPr>
          <p:nvPr/>
        </p:nvSpPr>
        <p:spPr bwMode="auto">
          <a:xfrm>
            <a:off x="4205288" y="3838575"/>
            <a:ext cx="304800" cy="1143000"/>
          </a:xfrm>
          <a:prstGeom prst="line">
            <a:avLst/>
          </a:prstGeom>
          <a:noFill/>
          <a:ln w="12700">
            <a:solidFill>
              <a:schemeClr val="tx1"/>
            </a:solidFill>
            <a:round/>
            <a:headEnd/>
            <a:tailEnd type="triangle" w="med" len="me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endParaRPr lang="en-IN"/>
          </a:p>
        </p:txBody>
      </p:sp>
    </p:spTree>
    <p:extLst>
      <p:ext uri="{BB962C8B-B14F-4D97-AF65-F5344CB8AC3E}">
        <p14:creationId xmlns:p14="http://schemas.microsoft.com/office/powerpoint/2010/main" val="358014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6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3" grpId="0" animBg="1"/>
      <p:bldP spid="25614" grpId="0" animBg="1"/>
      <p:bldP spid="25615" grpId="0"/>
      <p:bldP spid="256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044B0982-4E31-4BD9-AFC3-C47DE3B5070B}"/>
              </a:ext>
            </a:extLst>
          </p:cNvPr>
          <p:cNvSpPr>
            <a:spLocks noGrp="1" noChangeArrowheads="1"/>
          </p:cNvSpPr>
          <p:nvPr>
            <p:ph idx="1"/>
          </p:nvPr>
        </p:nvSpPr>
        <p:spPr>
          <a:xfrm>
            <a:off x="152400" y="1447800"/>
            <a:ext cx="8763000" cy="5029200"/>
          </a:xfrm>
          <a:noFill/>
          <a:ln/>
        </p:spPr>
        <p:txBody>
          <a:bodyPr/>
          <a:lstStyle/>
          <a:p>
            <a:pPr algn="just">
              <a:buFont typeface="Wingdings" panose="05000000000000000000" pitchFamily="2" charset="2"/>
              <a:buChar char="Ø"/>
            </a:pPr>
            <a:r>
              <a:rPr lang="en-US" altLang="en-US" sz="2800" dirty="0">
                <a:latin typeface="+mn-lt"/>
              </a:rPr>
              <a:t>Two events are said to be </a:t>
            </a:r>
            <a:r>
              <a:rPr lang="en-US" altLang="en-US" sz="2800" u="sng" dirty="0">
                <a:latin typeface="+mn-lt"/>
              </a:rPr>
              <a:t>mutually exclusive</a:t>
            </a:r>
            <a:r>
              <a:rPr lang="en-US" altLang="en-US" sz="2800" dirty="0">
                <a:latin typeface="+mn-lt"/>
              </a:rPr>
              <a:t> if the events have no sample points in common.  That is, two events are mutually exclusive if, when one event occurs, the other cannot occur.</a:t>
            </a:r>
          </a:p>
          <a:p>
            <a:pPr algn="just">
              <a:buFont typeface="Wingdings" panose="05000000000000000000" pitchFamily="2" charset="2"/>
              <a:buChar char="Ø"/>
            </a:pPr>
            <a:endParaRPr lang="en-US" altLang="en-US" sz="2800" dirty="0">
              <a:latin typeface="+mn-lt"/>
            </a:endParaRPr>
          </a:p>
          <a:p>
            <a:pPr>
              <a:buFont typeface="Monotype Sorts" panose="020B0604020202020204" charset="2"/>
              <a:buNone/>
            </a:pPr>
            <a:endParaRPr lang="en-US" altLang="en-US" dirty="0">
              <a:latin typeface="+mn-lt"/>
            </a:endParaRPr>
          </a:p>
          <a:p>
            <a:pPr>
              <a:buFont typeface="Monotype Sorts" panose="020B0604020202020204" charset="2"/>
              <a:buNone/>
            </a:pPr>
            <a:endParaRPr lang="en-US" altLang="en-US" dirty="0">
              <a:latin typeface="+mn-lt"/>
            </a:endParaRPr>
          </a:p>
          <a:p>
            <a:pPr>
              <a:buFont typeface="Monotype Sorts" panose="020B0604020202020204" charset="2"/>
              <a:buNone/>
            </a:pPr>
            <a:endParaRPr lang="en-US" altLang="en-US" dirty="0">
              <a:latin typeface="+mn-lt"/>
            </a:endParaRPr>
          </a:p>
          <a:p>
            <a:pPr>
              <a:buFont typeface="Monotype Sorts" panose="020B0604020202020204" charset="2"/>
              <a:buNone/>
            </a:pPr>
            <a:endParaRPr lang="en-US" altLang="en-US" dirty="0">
              <a:latin typeface="+mn-lt"/>
            </a:endParaRPr>
          </a:p>
          <a:p>
            <a:pPr>
              <a:buFont typeface="Monotype Sorts" panose="020B0604020202020204" charset="2"/>
              <a:buNone/>
            </a:pPr>
            <a:endParaRPr lang="en-US" altLang="en-US" dirty="0">
              <a:latin typeface="+mn-lt"/>
            </a:endParaRPr>
          </a:p>
        </p:txBody>
      </p:sp>
      <p:sp>
        <p:nvSpPr>
          <p:cNvPr id="29698" name="Rectangle 2">
            <a:extLst>
              <a:ext uri="{FF2B5EF4-FFF2-40B4-BE49-F238E27FC236}">
                <a16:creationId xmlns:a16="http://schemas.microsoft.com/office/drawing/2014/main" id="{5E1A0D5B-6A4F-44D0-8506-3C02B6C8BF05}"/>
              </a:ext>
            </a:extLst>
          </p:cNvPr>
          <p:cNvSpPr>
            <a:spLocks noGrp="1" noChangeArrowheads="1"/>
          </p:cNvSpPr>
          <p:nvPr>
            <p:ph type="title" idx="4294967295"/>
          </p:nvPr>
        </p:nvSpPr>
        <p:spPr>
          <a:xfrm>
            <a:off x="457200" y="274638"/>
            <a:ext cx="6184900" cy="783271"/>
          </a:xfrm>
          <a:noFill/>
          <a:ln/>
        </p:spPr>
        <p:txBody>
          <a:bodyPr>
            <a:normAutofit/>
          </a:bodyPr>
          <a:lstStyle/>
          <a:p>
            <a:r>
              <a:rPr lang="en-US" altLang="en-US" sz="4000" b="1" dirty="0">
                <a:latin typeface="Tw Cen MT" panose="020B0602020104020603" pitchFamily="34" charset="0"/>
              </a:rPr>
              <a:t>Mutually Exclusive Events</a:t>
            </a:r>
          </a:p>
        </p:txBody>
      </p:sp>
      <p:sp>
        <p:nvSpPr>
          <p:cNvPr id="29700" name="Rectangle 4">
            <a:extLst>
              <a:ext uri="{FF2B5EF4-FFF2-40B4-BE49-F238E27FC236}">
                <a16:creationId xmlns:a16="http://schemas.microsoft.com/office/drawing/2014/main" id="{A4039748-5E84-4C20-80E4-63CED02F89E8}"/>
              </a:ext>
            </a:extLst>
          </p:cNvPr>
          <p:cNvSpPr>
            <a:spLocks noChangeArrowheads="1"/>
          </p:cNvSpPr>
          <p:nvPr/>
        </p:nvSpPr>
        <p:spPr bwMode="auto">
          <a:xfrm>
            <a:off x="1905795" y="3530891"/>
            <a:ext cx="4508500" cy="2209800"/>
          </a:xfrm>
          <a:prstGeom prst="rect">
            <a:avLst/>
          </a:prstGeom>
          <a:gradFill rotWithShape="0">
            <a:gsLst>
              <a:gs pos="0">
                <a:srgbClr val="006699">
                  <a:gamma/>
                  <a:shade val="46275"/>
                  <a:invGamma/>
                </a:srgbClr>
              </a:gs>
              <a:gs pos="50000">
                <a:srgbClr val="006699"/>
              </a:gs>
              <a:gs pos="100000">
                <a:srgbClr val="006699">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29701" name="Rectangle 5">
            <a:extLst>
              <a:ext uri="{FF2B5EF4-FFF2-40B4-BE49-F238E27FC236}">
                <a16:creationId xmlns:a16="http://schemas.microsoft.com/office/drawing/2014/main" id="{B4B1470C-29E2-49FB-8253-E54D56DA56D2}"/>
              </a:ext>
            </a:extLst>
          </p:cNvPr>
          <p:cNvSpPr>
            <a:spLocks noChangeArrowheads="1"/>
          </p:cNvSpPr>
          <p:nvPr/>
        </p:nvSpPr>
        <p:spPr bwMode="auto">
          <a:xfrm>
            <a:off x="6806965" y="2587111"/>
            <a:ext cx="1257300" cy="819150"/>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lgn="l"/>
            <a:r>
              <a:rPr lang="en-US" altLang="en-US" sz="2400" dirty="0">
                <a:effectLst/>
              </a:rPr>
              <a:t>Sample </a:t>
            </a:r>
          </a:p>
          <a:p>
            <a:pPr algn="l"/>
            <a:r>
              <a:rPr lang="en-US" altLang="en-US" sz="2400" dirty="0">
                <a:effectLst/>
              </a:rPr>
              <a:t>Space </a:t>
            </a:r>
            <a:r>
              <a:rPr lang="en-US" altLang="en-US" sz="2400" i="1" dirty="0">
                <a:effectLst/>
              </a:rPr>
              <a:t>S</a:t>
            </a:r>
          </a:p>
        </p:txBody>
      </p:sp>
      <p:sp>
        <p:nvSpPr>
          <p:cNvPr id="29702" name="Line 6">
            <a:extLst>
              <a:ext uri="{FF2B5EF4-FFF2-40B4-BE49-F238E27FC236}">
                <a16:creationId xmlns:a16="http://schemas.microsoft.com/office/drawing/2014/main" id="{09398CA2-B229-438C-BE0D-1F7F3EE6ED1F}"/>
              </a:ext>
            </a:extLst>
          </p:cNvPr>
          <p:cNvSpPr>
            <a:spLocks noChangeShapeType="1"/>
          </p:cNvSpPr>
          <p:nvPr/>
        </p:nvSpPr>
        <p:spPr bwMode="auto">
          <a:xfrm flipH="1">
            <a:off x="6319720" y="2979045"/>
            <a:ext cx="423863" cy="336550"/>
          </a:xfrm>
          <a:prstGeom prst="line">
            <a:avLst/>
          </a:prstGeom>
          <a:noFill/>
          <a:ln w="12700">
            <a:solidFill>
              <a:schemeClr val="tx1"/>
            </a:solidFill>
            <a:round/>
            <a:headEnd/>
            <a:tailEnd type="triangle" w="med" len="med"/>
          </a:ln>
          <a:effectLst>
            <a:outerShdw dist="1796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endParaRPr lang="en-IN"/>
          </a:p>
        </p:txBody>
      </p:sp>
      <p:sp>
        <p:nvSpPr>
          <p:cNvPr id="29703" name="Oval 7">
            <a:extLst>
              <a:ext uri="{FF2B5EF4-FFF2-40B4-BE49-F238E27FC236}">
                <a16:creationId xmlns:a16="http://schemas.microsoft.com/office/drawing/2014/main" id="{EF35185C-9003-4728-BAF2-E9F4E64C5703}"/>
              </a:ext>
            </a:extLst>
          </p:cNvPr>
          <p:cNvSpPr>
            <a:spLocks noChangeArrowheads="1"/>
          </p:cNvSpPr>
          <p:nvPr/>
        </p:nvSpPr>
        <p:spPr bwMode="auto">
          <a:xfrm>
            <a:off x="4505326" y="3646152"/>
            <a:ext cx="1663700" cy="1587500"/>
          </a:xfrm>
          <a:prstGeom prst="ellipse">
            <a:avLst/>
          </a:prstGeom>
          <a:gradFill rotWithShape="0">
            <a:gsLst>
              <a:gs pos="0">
                <a:srgbClr val="009999">
                  <a:gamma/>
                  <a:shade val="46275"/>
                  <a:invGamma/>
                </a:srgbClr>
              </a:gs>
              <a:gs pos="50000">
                <a:srgbClr val="009999"/>
              </a:gs>
              <a:gs pos="100000">
                <a:srgbClr val="009999">
                  <a:gamma/>
                  <a:shade val="46275"/>
                  <a:invGamma/>
                </a:srgbClr>
              </a:gs>
            </a:gsLst>
            <a:lin ang="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29704" name="Rectangle 8">
            <a:extLst>
              <a:ext uri="{FF2B5EF4-FFF2-40B4-BE49-F238E27FC236}">
                <a16:creationId xmlns:a16="http://schemas.microsoft.com/office/drawing/2014/main" id="{295093EE-8686-4E95-BF64-31B05D493933}"/>
              </a:ext>
            </a:extLst>
          </p:cNvPr>
          <p:cNvSpPr>
            <a:spLocks noChangeArrowheads="1"/>
          </p:cNvSpPr>
          <p:nvPr/>
        </p:nvSpPr>
        <p:spPr bwMode="auto">
          <a:xfrm>
            <a:off x="4800600" y="4181766"/>
            <a:ext cx="122396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400" dirty="0">
                <a:effectLst>
                  <a:outerShdw blurRad="38100" dist="38100" dir="2700000" algn="tl">
                    <a:srgbClr val="000000"/>
                  </a:outerShdw>
                </a:effectLst>
              </a:rPr>
              <a:t>Event </a:t>
            </a:r>
            <a:r>
              <a:rPr lang="en-US" altLang="en-US" sz="2400" i="1" dirty="0">
                <a:effectLst>
                  <a:outerShdw blurRad="38100" dist="38100" dir="2700000" algn="tl">
                    <a:srgbClr val="000000"/>
                  </a:outerShdw>
                </a:effectLst>
              </a:rPr>
              <a:t>B</a:t>
            </a:r>
            <a:endParaRPr lang="en-US" altLang="en-US" sz="2400" i="1" dirty="0">
              <a:solidFill>
                <a:srgbClr val="000000"/>
              </a:solidFill>
              <a:effectLst/>
            </a:endParaRPr>
          </a:p>
        </p:txBody>
      </p:sp>
      <p:sp>
        <p:nvSpPr>
          <p:cNvPr id="29705" name="Oval 9">
            <a:extLst>
              <a:ext uri="{FF2B5EF4-FFF2-40B4-BE49-F238E27FC236}">
                <a16:creationId xmlns:a16="http://schemas.microsoft.com/office/drawing/2014/main" id="{F08BA7C0-58FB-40A3-8CE4-72ABBD9FB0FD}"/>
              </a:ext>
            </a:extLst>
          </p:cNvPr>
          <p:cNvSpPr>
            <a:spLocks noChangeArrowheads="1"/>
          </p:cNvSpPr>
          <p:nvPr/>
        </p:nvSpPr>
        <p:spPr bwMode="auto">
          <a:xfrm>
            <a:off x="2496345" y="3632200"/>
            <a:ext cx="1663700" cy="1587500"/>
          </a:xfrm>
          <a:prstGeom prst="ellipse">
            <a:avLst/>
          </a:prstGeom>
          <a:gradFill rotWithShape="0">
            <a:gsLst>
              <a:gs pos="0">
                <a:srgbClr val="009999">
                  <a:gamma/>
                  <a:shade val="46275"/>
                  <a:invGamma/>
                </a:srgbClr>
              </a:gs>
              <a:gs pos="50000">
                <a:srgbClr val="009999"/>
              </a:gs>
              <a:gs pos="100000">
                <a:srgbClr val="009999">
                  <a:gamma/>
                  <a:shade val="46275"/>
                  <a:invGamma/>
                </a:srgbClr>
              </a:gs>
            </a:gsLst>
            <a:lin ang="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06" name="Rectangle 10">
            <a:extLst>
              <a:ext uri="{FF2B5EF4-FFF2-40B4-BE49-F238E27FC236}">
                <a16:creationId xmlns:a16="http://schemas.microsoft.com/office/drawing/2014/main" id="{508C3C57-05DE-465B-8F83-6DEA1FE1DD82}"/>
              </a:ext>
            </a:extLst>
          </p:cNvPr>
          <p:cNvSpPr>
            <a:spLocks noChangeArrowheads="1"/>
          </p:cNvSpPr>
          <p:nvPr/>
        </p:nvSpPr>
        <p:spPr bwMode="auto">
          <a:xfrm>
            <a:off x="2698751" y="4198938"/>
            <a:ext cx="125888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400" dirty="0">
                <a:effectLst>
                  <a:outerShdw blurRad="38100" dist="38100" dir="2700000" algn="tl">
                    <a:srgbClr val="000000"/>
                  </a:outerShdw>
                </a:effectLst>
              </a:rPr>
              <a:t>Event </a:t>
            </a:r>
            <a:r>
              <a:rPr lang="en-US" altLang="en-US" sz="2400" i="1" dirty="0">
                <a:effectLst>
                  <a:outerShdw blurRad="38100" dist="38100" dir="2700000" algn="tl">
                    <a:srgbClr val="000000"/>
                  </a:outerShdw>
                </a:effectLst>
              </a:rPr>
              <a:t>A</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97640" y="961560"/>
              <a:ext cx="2002320" cy="83520"/>
            </p14:xfrm>
          </p:contentPart>
        </mc:Choice>
        <mc:Fallback>
          <p:pic>
            <p:nvPicPr>
              <p:cNvPr id="2" name="Ink 1"/>
              <p:cNvPicPr/>
              <p:nvPr/>
            </p:nvPicPr>
            <p:blipFill>
              <a:blip r:embed="rId4"/>
              <a:stretch>
                <a:fillRect/>
              </a:stretch>
            </p:blipFill>
            <p:spPr>
              <a:xfrm>
                <a:off x="1090800" y="954720"/>
                <a:ext cx="2017800" cy="99360"/>
              </a:xfrm>
              <a:prstGeom prst="rect">
                <a:avLst/>
              </a:prstGeom>
            </p:spPr>
          </p:pic>
        </mc:Fallback>
      </mc:AlternateContent>
    </p:spTree>
    <p:extLst>
      <p:ext uri="{BB962C8B-B14F-4D97-AF65-F5344CB8AC3E}">
        <p14:creationId xmlns:p14="http://schemas.microsoft.com/office/powerpoint/2010/main" val="31845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7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7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7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3" grpId="0" animBg="1"/>
      <p:bldP spid="29704" grpId="0"/>
      <p:bldP spid="29705" grpId="0" animBg="1"/>
      <p:bldP spid="2970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latin typeface="Tw Cen MT" panose="020B0602020104020603" pitchFamily="34" charset="0"/>
              </a:rPr>
              <a:t>Definition of Probability </a:t>
            </a:r>
            <a:endParaRPr lang="en-US" sz="3200" b="1" dirty="0">
              <a:latin typeface="Tw Cen MT" panose="020B0602020104020603" pitchFamily="34" charset="0"/>
            </a:endParaRPr>
          </a:p>
        </p:txBody>
      </p:sp>
      <p:sp>
        <p:nvSpPr>
          <p:cNvPr id="3" name="Text Placeholder 2"/>
          <p:cNvSpPr>
            <a:spLocks noGrp="1"/>
          </p:cNvSpPr>
          <p:nvPr>
            <p:ph type="body"/>
          </p:nvPr>
        </p:nvSpPr>
        <p:spPr>
          <a:xfrm>
            <a:off x="305160" y="990600"/>
            <a:ext cx="8838840" cy="1828800"/>
          </a:xfrm>
        </p:spPr>
        <p:txBody>
          <a:bodyPr/>
          <a:lstStyle/>
          <a:p>
            <a:r>
              <a:rPr lang="en-US" sz="3200" b="1" dirty="0">
                <a:latin typeface="Tw Cen MT" panose="020B0602020104020603" pitchFamily="34" charset="0"/>
              </a:rPr>
              <a:t>Classical approach:</a:t>
            </a:r>
          </a:p>
        </p:txBody>
      </p:sp>
      <p:pic>
        <p:nvPicPr>
          <p:cNvPr id="4" name="Picture 3">
            <a:extLst>
              <a:ext uri="{FF2B5EF4-FFF2-40B4-BE49-F238E27FC236}">
                <a16:creationId xmlns:a16="http://schemas.microsoft.com/office/drawing/2014/main" id="{56E3402D-74E4-4A3B-90FD-8F33E09B5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60" y="2590800"/>
            <a:ext cx="8620492" cy="1371600"/>
          </a:xfrm>
          <a:prstGeom prst="rect">
            <a:avLst/>
          </a:prstGeom>
        </p:spPr>
      </p:pic>
    </p:spTree>
    <p:extLst>
      <p:ext uri="{BB962C8B-B14F-4D97-AF65-F5344CB8AC3E}">
        <p14:creationId xmlns:p14="http://schemas.microsoft.com/office/powerpoint/2010/main" val="1964781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30467"/>
            <a:ext cx="4557360" cy="849960"/>
          </a:xfrm>
        </p:spPr>
        <p:txBody>
          <a:bodyPr/>
          <a:lstStyle/>
          <a:p>
            <a:r>
              <a:rPr lang="en-US" sz="3200" b="1" dirty="0">
                <a:latin typeface="Tw Cen MT" panose="020B0602020104020603" pitchFamily="34" charset="0"/>
              </a:rPr>
              <a:t>Empirical approach:</a:t>
            </a:r>
          </a:p>
        </p:txBody>
      </p:sp>
      <p:pic>
        <p:nvPicPr>
          <p:cNvPr id="4" name="Picture 3" descr="Table&#10;&#10;Description automatically generated">
            <a:extLst>
              <a:ext uri="{FF2B5EF4-FFF2-40B4-BE49-F238E27FC236}">
                <a16:creationId xmlns:a16="http://schemas.microsoft.com/office/drawing/2014/main" id="{1126AC3B-74B2-4D27-905F-28AA05A33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91" y="1600200"/>
            <a:ext cx="8575809" cy="4953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551160" y="127800"/>
              <a:ext cx="8495280" cy="6676560"/>
            </p14:xfrm>
          </p:contentPart>
        </mc:Choice>
        <mc:Fallback>
          <p:pic>
            <p:nvPicPr>
              <p:cNvPr id="3" name="Ink 2"/>
              <p:cNvPicPr/>
              <p:nvPr/>
            </p:nvPicPr>
            <p:blipFill>
              <a:blip r:embed="rId4"/>
              <a:stretch>
                <a:fillRect/>
              </a:stretch>
            </p:blipFill>
            <p:spPr>
              <a:xfrm>
                <a:off x="543960" y="116640"/>
                <a:ext cx="8510400" cy="6699600"/>
              </a:xfrm>
              <a:prstGeom prst="rect">
                <a:avLst/>
              </a:prstGeom>
            </p:spPr>
          </p:pic>
        </mc:Fallback>
      </mc:AlternateContent>
    </p:spTree>
    <p:extLst>
      <p:ext uri="{BB962C8B-B14F-4D97-AF65-F5344CB8AC3E}">
        <p14:creationId xmlns:p14="http://schemas.microsoft.com/office/powerpoint/2010/main" val="3568592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6120360" cy="849960"/>
          </a:xfrm>
        </p:spPr>
        <p:txBody>
          <a:bodyPr/>
          <a:lstStyle/>
          <a:p>
            <a:r>
              <a:rPr lang="en-US" b="1" dirty="0"/>
              <a:t> </a:t>
            </a:r>
            <a:r>
              <a:rPr lang="en-US" sz="2400" b="1" dirty="0"/>
              <a:t/>
            </a:r>
            <a:br>
              <a:rPr lang="en-US" sz="2400" b="1" dirty="0"/>
            </a:br>
            <a:r>
              <a:rPr lang="en-US" sz="3600" b="1" dirty="0">
                <a:latin typeface="Tw Cen MT" panose="020B0602020104020603" pitchFamily="34" charset="0"/>
                <a:cs typeface="Arial" panose="020B0604020202020204" pitchFamily="34" charset="0"/>
              </a:rPr>
              <a:t>Axiomatic approach:</a:t>
            </a:r>
            <a:endParaRPr lang="en-US" sz="3600" dirty="0">
              <a:latin typeface="Tw Cen MT" panose="020B0602020104020603" pitchFamily="34" charset="0"/>
            </a:endParaRPr>
          </a:p>
        </p:txBody>
      </p:sp>
      <p:sp>
        <p:nvSpPr>
          <p:cNvPr id="3" name="Text Placeholder 2"/>
          <p:cNvSpPr>
            <a:spLocks noGrp="1"/>
          </p:cNvSpPr>
          <p:nvPr>
            <p:ph type="body"/>
          </p:nvPr>
        </p:nvSpPr>
        <p:spPr>
          <a:xfrm>
            <a:off x="228600" y="1600200"/>
            <a:ext cx="8229240" cy="4525920"/>
          </a:xfrm>
        </p:spPr>
        <p:txBody>
          <a:bodyPr/>
          <a:lstStyle/>
          <a:p>
            <a:r>
              <a:rPr lang="en-US" sz="2000" b="1" dirty="0"/>
              <a:t>Definition : </a:t>
            </a:r>
          </a:p>
          <a:p>
            <a:endParaRPr lang="en-US" dirty="0"/>
          </a:p>
        </p:txBody>
      </p:sp>
      <p:pic>
        <p:nvPicPr>
          <p:cNvPr id="4" name="Picture 8"/>
          <p:cNvPicPr>
            <a:picLocks noChangeAspect="1" noChangeArrowheads="1"/>
          </p:cNvPicPr>
          <p:nvPr/>
        </p:nvPicPr>
        <p:blipFill>
          <a:blip r:embed="rId2"/>
          <a:srcRect/>
          <a:stretch>
            <a:fillRect/>
          </a:stretch>
        </p:blipFill>
        <p:spPr bwMode="auto">
          <a:xfrm>
            <a:off x="162636" y="1447800"/>
            <a:ext cx="8676564" cy="5105400"/>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560600" y="3688560"/>
              <a:ext cx="4799160" cy="2605680"/>
            </p14:xfrm>
          </p:contentPart>
        </mc:Choice>
        <mc:Fallback>
          <p:pic>
            <p:nvPicPr>
              <p:cNvPr id="5" name="Ink 4"/>
              <p:cNvPicPr/>
              <p:nvPr/>
            </p:nvPicPr>
            <p:blipFill>
              <a:blip r:embed="rId4"/>
              <a:stretch>
                <a:fillRect/>
              </a:stretch>
            </p:blipFill>
            <p:spPr>
              <a:xfrm>
                <a:off x="1555200" y="3678480"/>
                <a:ext cx="4815720" cy="2624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p14:cNvContentPartPr/>
              <p14:nvPr/>
            </p14:nvContentPartPr>
            <p14:xfrm>
              <a:off x="4510440" y="5245200"/>
              <a:ext cx="1035720" cy="1065600"/>
            </p14:xfrm>
          </p:contentPart>
        </mc:Choice>
        <mc:Fallback>
          <p:pic>
            <p:nvPicPr>
              <p:cNvPr id="6" name="Ink 5"/>
              <p:cNvPicPr/>
              <p:nvPr/>
            </p:nvPicPr>
            <p:blipFill>
              <a:blip r:embed="rId6"/>
              <a:stretch>
                <a:fillRect/>
              </a:stretch>
            </p:blipFill>
            <p:spPr>
              <a:xfrm>
                <a:off x="4503600" y="5237280"/>
                <a:ext cx="1050120" cy="1081440"/>
              </a:xfrm>
              <a:prstGeom prst="rect">
                <a:avLst/>
              </a:prstGeom>
            </p:spPr>
          </p:pic>
        </mc:Fallback>
      </mc:AlternateContent>
    </p:spTree>
    <p:extLst>
      <p:ext uri="{BB962C8B-B14F-4D97-AF65-F5344CB8AC3E}">
        <p14:creationId xmlns:p14="http://schemas.microsoft.com/office/powerpoint/2010/main" val="20304946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3" name="Line 7">
            <a:extLst>
              <a:ext uri="{FF2B5EF4-FFF2-40B4-BE49-F238E27FC236}">
                <a16:creationId xmlns:a16="http://schemas.microsoft.com/office/drawing/2014/main" id="{64E4145A-E71E-43C2-8200-139C471EF364}"/>
              </a:ext>
            </a:extLst>
          </p:cNvPr>
          <p:cNvSpPr>
            <a:spLocks noChangeShapeType="1"/>
          </p:cNvSpPr>
          <p:nvPr/>
        </p:nvSpPr>
        <p:spPr bwMode="auto">
          <a:xfrm>
            <a:off x="8237538" y="3157538"/>
            <a:ext cx="0" cy="152400"/>
          </a:xfrm>
          <a:prstGeom prst="line">
            <a:avLst/>
          </a:prstGeom>
          <a:noFill/>
          <a:ln w="38100">
            <a:solidFill>
              <a:srgbClr val="66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
        <p:nvSpPr>
          <p:cNvPr id="106501" name="Line 5">
            <a:extLst>
              <a:ext uri="{FF2B5EF4-FFF2-40B4-BE49-F238E27FC236}">
                <a16:creationId xmlns:a16="http://schemas.microsoft.com/office/drawing/2014/main" id="{592ED2CB-1353-4FC1-83EE-76DC36656358}"/>
              </a:ext>
            </a:extLst>
          </p:cNvPr>
          <p:cNvSpPr>
            <a:spLocks noChangeShapeType="1"/>
          </p:cNvSpPr>
          <p:nvPr/>
        </p:nvSpPr>
        <p:spPr bwMode="auto">
          <a:xfrm>
            <a:off x="2643188" y="3157538"/>
            <a:ext cx="0" cy="152400"/>
          </a:xfrm>
          <a:prstGeom prst="line">
            <a:avLst/>
          </a:prstGeom>
          <a:noFill/>
          <a:ln w="38100">
            <a:solidFill>
              <a:srgbClr val="66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
        <p:nvSpPr>
          <p:cNvPr id="106502" name="Line 6">
            <a:extLst>
              <a:ext uri="{FF2B5EF4-FFF2-40B4-BE49-F238E27FC236}">
                <a16:creationId xmlns:a16="http://schemas.microsoft.com/office/drawing/2014/main" id="{952131F7-1F9A-4DF4-A9B4-00304792E343}"/>
              </a:ext>
            </a:extLst>
          </p:cNvPr>
          <p:cNvSpPr>
            <a:spLocks noChangeShapeType="1"/>
          </p:cNvSpPr>
          <p:nvPr/>
        </p:nvSpPr>
        <p:spPr bwMode="auto">
          <a:xfrm>
            <a:off x="5437188" y="3157538"/>
            <a:ext cx="0" cy="152400"/>
          </a:xfrm>
          <a:prstGeom prst="line">
            <a:avLst/>
          </a:prstGeom>
          <a:noFill/>
          <a:ln w="38100">
            <a:solidFill>
              <a:srgbClr val="66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
        <p:nvSpPr>
          <p:cNvPr id="106498" name="Rectangle 2">
            <a:extLst>
              <a:ext uri="{FF2B5EF4-FFF2-40B4-BE49-F238E27FC236}">
                <a16:creationId xmlns:a16="http://schemas.microsoft.com/office/drawing/2014/main" id="{537D537B-FA0E-4D45-85F6-C0A764A52CD4}"/>
              </a:ext>
            </a:extLst>
          </p:cNvPr>
          <p:cNvSpPr>
            <a:spLocks noGrp="1" noChangeArrowheads="1"/>
          </p:cNvSpPr>
          <p:nvPr>
            <p:ph type="title" idx="4294967295"/>
          </p:nvPr>
        </p:nvSpPr>
        <p:spPr>
          <a:xfrm>
            <a:off x="-609600" y="158425"/>
            <a:ext cx="8229600" cy="1143000"/>
          </a:xfrm>
        </p:spPr>
        <p:txBody>
          <a:bodyPr>
            <a:normAutofit/>
          </a:bodyPr>
          <a:lstStyle/>
          <a:p>
            <a:pPr algn="ctr"/>
            <a:r>
              <a:rPr lang="en-US" altLang="en-US" sz="3200" b="1" dirty="0">
                <a:latin typeface="Tw Cen MT" panose="020B0602020104020603" pitchFamily="34" charset="0"/>
              </a:rPr>
              <a:t>Probability as a Numerical Measure</a:t>
            </a:r>
            <a:br>
              <a:rPr lang="en-US" altLang="en-US" sz="3200" b="1" dirty="0">
                <a:latin typeface="Tw Cen MT" panose="020B0602020104020603" pitchFamily="34" charset="0"/>
              </a:rPr>
            </a:br>
            <a:r>
              <a:rPr lang="en-US" altLang="en-US" sz="3200" b="1" dirty="0">
                <a:latin typeface="Tw Cen MT" panose="020B0602020104020603" pitchFamily="34" charset="0"/>
              </a:rPr>
              <a:t>of the Likelihood of Occurrence</a:t>
            </a:r>
          </a:p>
        </p:txBody>
      </p:sp>
      <p:sp>
        <p:nvSpPr>
          <p:cNvPr id="106500" name="Line 4">
            <a:extLst>
              <a:ext uri="{FF2B5EF4-FFF2-40B4-BE49-F238E27FC236}">
                <a16:creationId xmlns:a16="http://schemas.microsoft.com/office/drawing/2014/main" id="{98493102-560B-4364-862E-B98EF59A7656}"/>
              </a:ext>
            </a:extLst>
          </p:cNvPr>
          <p:cNvSpPr>
            <a:spLocks noChangeShapeType="1"/>
          </p:cNvSpPr>
          <p:nvPr/>
        </p:nvSpPr>
        <p:spPr bwMode="auto">
          <a:xfrm>
            <a:off x="3690938" y="2630488"/>
            <a:ext cx="3390900" cy="0"/>
          </a:xfrm>
          <a:prstGeom prst="line">
            <a:avLst/>
          </a:prstGeom>
          <a:noFill/>
          <a:ln w="1905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
        <p:nvSpPr>
          <p:cNvPr id="106499" name="Line 3">
            <a:extLst>
              <a:ext uri="{FF2B5EF4-FFF2-40B4-BE49-F238E27FC236}">
                <a16:creationId xmlns:a16="http://schemas.microsoft.com/office/drawing/2014/main" id="{8987AF3F-D9C8-4801-9416-B0D41B7EEE66}"/>
              </a:ext>
            </a:extLst>
          </p:cNvPr>
          <p:cNvSpPr>
            <a:spLocks noChangeShapeType="1"/>
          </p:cNvSpPr>
          <p:nvPr/>
        </p:nvSpPr>
        <p:spPr bwMode="auto">
          <a:xfrm>
            <a:off x="2643188" y="3309938"/>
            <a:ext cx="5600700" cy="0"/>
          </a:xfrm>
          <a:prstGeom prst="line">
            <a:avLst/>
          </a:prstGeom>
          <a:noFill/>
          <a:ln w="38100">
            <a:solidFill>
              <a:srgbClr val="66FFFF"/>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
        <p:nvSpPr>
          <p:cNvPr id="106506" name="Text Box 10">
            <a:extLst>
              <a:ext uri="{FF2B5EF4-FFF2-40B4-BE49-F238E27FC236}">
                <a16:creationId xmlns:a16="http://schemas.microsoft.com/office/drawing/2014/main" id="{B2F73107-430F-4C09-8EC0-23D8D1A45941}"/>
              </a:ext>
            </a:extLst>
          </p:cNvPr>
          <p:cNvSpPr txBox="1">
            <a:spLocks noChangeArrowheads="1"/>
          </p:cNvSpPr>
          <p:nvPr/>
        </p:nvSpPr>
        <p:spPr bwMode="auto">
          <a:xfrm>
            <a:off x="2474913" y="27241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400">
                <a:effectLst>
                  <a:outerShdw blurRad="38100" dist="38100" dir="2700000" algn="tl">
                    <a:srgbClr val="000000"/>
                  </a:outerShdw>
                </a:effectLst>
              </a:rPr>
              <a:t>0</a:t>
            </a:r>
          </a:p>
        </p:txBody>
      </p:sp>
      <p:sp>
        <p:nvSpPr>
          <p:cNvPr id="106507" name="Text Box 11">
            <a:extLst>
              <a:ext uri="{FF2B5EF4-FFF2-40B4-BE49-F238E27FC236}">
                <a16:creationId xmlns:a16="http://schemas.microsoft.com/office/drawing/2014/main" id="{04D93DA2-8205-45FD-936B-289C56165C97}"/>
              </a:ext>
            </a:extLst>
          </p:cNvPr>
          <p:cNvSpPr txBox="1">
            <a:spLocks noChangeArrowheads="1"/>
          </p:cNvSpPr>
          <p:nvPr/>
        </p:nvSpPr>
        <p:spPr bwMode="auto">
          <a:xfrm>
            <a:off x="8062913" y="27241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400">
                <a:effectLst>
                  <a:outerShdw blurRad="38100" dist="38100" dir="2700000" algn="tl">
                    <a:srgbClr val="000000"/>
                  </a:outerShdw>
                </a:effectLst>
              </a:rPr>
              <a:t>1</a:t>
            </a:r>
          </a:p>
        </p:txBody>
      </p:sp>
      <p:sp>
        <p:nvSpPr>
          <p:cNvPr id="106508" name="Text Box 12">
            <a:extLst>
              <a:ext uri="{FF2B5EF4-FFF2-40B4-BE49-F238E27FC236}">
                <a16:creationId xmlns:a16="http://schemas.microsoft.com/office/drawing/2014/main" id="{FA598C26-A856-4790-9CB2-2BD6F5953916}"/>
              </a:ext>
            </a:extLst>
          </p:cNvPr>
          <p:cNvSpPr txBox="1">
            <a:spLocks noChangeArrowheads="1"/>
          </p:cNvSpPr>
          <p:nvPr/>
        </p:nvSpPr>
        <p:spPr bwMode="auto">
          <a:xfrm>
            <a:off x="5243513" y="2736850"/>
            <a:ext cx="45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400">
                <a:effectLst>
                  <a:outerShdw blurRad="38100" dist="38100" dir="2700000" algn="tl">
                    <a:srgbClr val="000000"/>
                  </a:outerShdw>
                </a:effectLst>
              </a:rPr>
              <a:t>.5</a:t>
            </a:r>
          </a:p>
        </p:txBody>
      </p:sp>
      <p:sp>
        <p:nvSpPr>
          <p:cNvPr id="106509" name="Text Box 13">
            <a:extLst>
              <a:ext uri="{FF2B5EF4-FFF2-40B4-BE49-F238E27FC236}">
                <a16:creationId xmlns:a16="http://schemas.microsoft.com/office/drawing/2014/main" id="{75E72F68-BECE-4E3E-B55A-59D21679135E}"/>
              </a:ext>
            </a:extLst>
          </p:cNvPr>
          <p:cNvSpPr txBox="1">
            <a:spLocks noChangeArrowheads="1"/>
          </p:cNvSpPr>
          <p:nvPr/>
        </p:nvSpPr>
        <p:spPr bwMode="auto">
          <a:xfrm>
            <a:off x="3184843" y="1951039"/>
            <a:ext cx="52424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dirty="0">
                <a:latin typeface="Tw Cen MT" panose="020B0602020104020603" pitchFamily="34" charset="0"/>
              </a:rPr>
              <a:t>Increasing Likelihood of Occurrence</a:t>
            </a:r>
          </a:p>
        </p:txBody>
      </p:sp>
      <p:sp>
        <p:nvSpPr>
          <p:cNvPr id="106510" name="Text Box 14">
            <a:extLst>
              <a:ext uri="{FF2B5EF4-FFF2-40B4-BE49-F238E27FC236}">
                <a16:creationId xmlns:a16="http://schemas.microsoft.com/office/drawing/2014/main" id="{AAA1F6E3-F287-4C4C-B8DC-886B99DAE9E6}"/>
              </a:ext>
            </a:extLst>
          </p:cNvPr>
          <p:cNvSpPr txBox="1">
            <a:spLocks noChangeArrowheads="1"/>
          </p:cNvSpPr>
          <p:nvPr/>
        </p:nvSpPr>
        <p:spPr bwMode="auto">
          <a:xfrm>
            <a:off x="655638" y="2990850"/>
            <a:ext cx="1782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400" dirty="0"/>
              <a:t>Probability:</a:t>
            </a:r>
          </a:p>
        </p:txBody>
      </p:sp>
      <p:sp>
        <p:nvSpPr>
          <p:cNvPr id="106511" name="Text Box 15">
            <a:extLst>
              <a:ext uri="{FF2B5EF4-FFF2-40B4-BE49-F238E27FC236}">
                <a16:creationId xmlns:a16="http://schemas.microsoft.com/office/drawing/2014/main" id="{EC9B8E02-5041-44A7-A767-DA595C601B0C}"/>
              </a:ext>
            </a:extLst>
          </p:cNvPr>
          <p:cNvSpPr txBox="1">
            <a:spLocks noChangeArrowheads="1"/>
          </p:cNvSpPr>
          <p:nvPr/>
        </p:nvSpPr>
        <p:spPr bwMode="auto">
          <a:xfrm>
            <a:off x="3381375" y="3924300"/>
            <a:ext cx="4454525" cy="808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70000"/>
              </a:lnSpc>
              <a:spcBef>
                <a:spcPct val="50000"/>
              </a:spcBef>
            </a:pPr>
            <a:r>
              <a:rPr lang="en-US" altLang="en-US" sz="2400" dirty="0">
                <a:latin typeface="Tw Cen MT" panose="020B0602020104020603" pitchFamily="34" charset="0"/>
              </a:rPr>
              <a:t>The occurrence of the event is</a:t>
            </a:r>
          </a:p>
          <a:p>
            <a:pPr algn="l">
              <a:lnSpc>
                <a:spcPct val="70000"/>
              </a:lnSpc>
              <a:spcBef>
                <a:spcPct val="50000"/>
              </a:spcBef>
            </a:pPr>
            <a:r>
              <a:rPr lang="en-US" altLang="en-US" sz="2400" dirty="0">
                <a:latin typeface="Tw Cen MT" panose="020B0602020104020603" pitchFamily="34" charset="0"/>
              </a:rPr>
              <a:t>  just as likely as it is unlikely.</a:t>
            </a:r>
          </a:p>
        </p:txBody>
      </p:sp>
      <p:sp>
        <p:nvSpPr>
          <p:cNvPr id="106512" name="Line 16">
            <a:extLst>
              <a:ext uri="{FF2B5EF4-FFF2-40B4-BE49-F238E27FC236}">
                <a16:creationId xmlns:a16="http://schemas.microsoft.com/office/drawing/2014/main" id="{CC00A0B8-68BE-4700-901F-99BCAFBE41D9}"/>
              </a:ext>
            </a:extLst>
          </p:cNvPr>
          <p:cNvSpPr>
            <a:spLocks noChangeShapeType="1"/>
          </p:cNvSpPr>
          <p:nvPr/>
        </p:nvSpPr>
        <p:spPr bwMode="auto">
          <a:xfrm flipH="1" flipV="1">
            <a:off x="5441950" y="3429000"/>
            <a:ext cx="0" cy="392113"/>
          </a:xfrm>
          <a:prstGeom prst="line">
            <a:avLst/>
          </a:prstGeom>
          <a:noFill/>
          <a:ln w="1905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F6851-F7D9-46E6-9825-C6DDE8D685D0}"/>
              </a:ext>
            </a:extLst>
          </p:cNvPr>
          <p:cNvSpPr>
            <a:spLocks noGrp="1"/>
          </p:cNvSpPr>
          <p:nvPr>
            <p:ph type="title" idx="4294967295"/>
          </p:nvPr>
        </p:nvSpPr>
        <p:spPr>
          <a:xfrm>
            <a:off x="1485900" y="457200"/>
            <a:ext cx="5408358" cy="857250"/>
          </a:xfrm>
        </p:spPr>
        <p:txBody>
          <a:bodyPr/>
          <a:lstStyle/>
          <a:p>
            <a:r>
              <a:rPr lang="en-US" b="1" dirty="0"/>
              <a:t>  IMP Note to Self</a:t>
            </a:r>
            <a:endParaRPr lang="x-none"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7" y="2456892"/>
            <a:ext cx="5076563" cy="2484276"/>
          </a:xfrm>
          <a:prstGeom prst="rect">
            <a:avLst/>
          </a:prstGeom>
        </p:spPr>
      </p:pic>
    </p:spTree>
    <p:extLst>
      <p:ext uri="{BB962C8B-B14F-4D97-AF65-F5344CB8AC3E}">
        <p14:creationId xmlns:p14="http://schemas.microsoft.com/office/powerpoint/2010/main" val="35791159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8CD1CD-6AFE-AC13-EC06-2B6E733BDAFC}"/>
              </a:ext>
            </a:extLst>
          </p:cNvPr>
          <p:cNvSpPr>
            <a:spLocks noGrp="1"/>
          </p:cNvSpPr>
          <p:nvPr>
            <p:ph idx="1"/>
          </p:nvPr>
        </p:nvSpPr>
        <p:spPr>
          <a:xfrm>
            <a:off x="152400" y="1447800"/>
            <a:ext cx="8839200" cy="4907281"/>
          </a:xfrm>
        </p:spPr>
        <p:txBody>
          <a:bodyPr/>
          <a:lstStyle/>
          <a:p>
            <a:pPr algn="just" defTabSz="914400" eaLnBrk="0" fontAlgn="base" hangingPunct="0">
              <a:spcBef>
                <a:spcPct val="0"/>
              </a:spcBef>
              <a:spcAft>
                <a:spcPct val="0"/>
              </a:spcAft>
            </a:pPr>
            <a:endParaRPr lang="en-US" altLang="en-US" sz="2400" dirty="0">
              <a:solidFill>
                <a:prstClr val="black"/>
              </a:solidFill>
              <a:latin typeface="Times New Roman" pitchFamily="18" charset="0"/>
              <a:cs typeface="Times New Roman" pitchFamily="18" charset="0"/>
            </a:endParaRPr>
          </a:p>
          <a:p>
            <a:pPr algn="just" defTabSz="914400" eaLnBrk="0" fontAlgn="base" hangingPunct="0">
              <a:spcBef>
                <a:spcPct val="0"/>
              </a:spcBef>
              <a:spcAft>
                <a:spcPct val="0"/>
              </a:spcAft>
              <a:buFont typeface="Arial" panose="020B0604020202020204" pitchFamily="34" charset="0"/>
              <a:buChar char="•"/>
            </a:pPr>
            <a:r>
              <a:rPr lang="en-US" altLang="en-US" sz="2800" dirty="0">
                <a:solidFill>
                  <a:prstClr val="black"/>
                </a:solidFill>
                <a:latin typeface="Tw Cen MT" panose="020B0602020104020603" pitchFamily="34" charset="0"/>
                <a:cs typeface="Times New Roman" pitchFamily="18" charset="0"/>
              </a:rPr>
              <a:t>The probability that event </a:t>
            </a:r>
            <a:r>
              <a:rPr lang="en-US" altLang="en-US" sz="2800" i="1" dirty="0">
                <a:solidFill>
                  <a:prstClr val="black"/>
                </a:solidFill>
                <a:latin typeface="Tw Cen MT" panose="020B0602020104020603" pitchFamily="34" charset="0"/>
                <a:cs typeface="Times New Roman" pitchFamily="18" charset="0"/>
              </a:rPr>
              <a:t>A </a:t>
            </a:r>
            <a:r>
              <a:rPr lang="en-US" altLang="en-US" sz="2800" dirty="0">
                <a:solidFill>
                  <a:prstClr val="black"/>
                </a:solidFill>
                <a:latin typeface="Tw Cen MT" panose="020B0602020104020603" pitchFamily="34" charset="0"/>
                <a:cs typeface="Times New Roman" pitchFamily="18" charset="0"/>
              </a:rPr>
              <a:t>or </a:t>
            </a:r>
            <a:r>
              <a:rPr lang="en-US" altLang="en-US" sz="2800" i="1" dirty="0">
                <a:solidFill>
                  <a:prstClr val="black"/>
                </a:solidFill>
                <a:latin typeface="Tw Cen MT" panose="020B0602020104020603" pitchFamily="34" charset="0"/>
                <a:cs typeface="Times New Roman" pitchFamily="18" charset="0"/>
              </a:rPr>
              <a:t>B </a:t>
            </a:r>
            <a:r>
              <a:rPr lang="en-US" altLang="en-US" sz="2800" dirty="0">
                <a:solidFill>
                  <a:prstClr val="black"/>
                </a:solidFill>
                <a:latin typeface="Tw Cen MT" panose="020B0602020104020603" pitchFamily="34" charset="0"/>
                <a:cs typeface="Times New Roman" pitchFamily="18" charset="0"/>
              </a:rPr>
              <a:t>will occur is given by</a:t>
            </a:r>
          </a:p>
          <a:p>
            <a:pPr algn="just" defTabSz="914400" eaLnBrk="0" fontAlgn="base" hangingPunct="0">
              <a:spcBef>
                <a:spcPct val="0"/>
              </a:spcBef>
              <a:spcAft>
                <a:spcPct val="0"/>
              </a:spcAft>
            </a:pPr>
            <a:r>
              <a:rPr lang="en-US" altLang="en-US" sz="2800" b="1" i="1" dirty="0">
                <a:solidFill>
                  <a:srgbClr val="7F7F7F"/>
                </a:solidFill>
                <a:latin typeface="Tw Cen MT" panose="020B0602020104020603" pitchFamily="34" charset="0"/>
                <a:cs typeface="Times New Roman" pitchFamily="18" charset="0"/>
              </a:rPr>
              <a:t>	</a:t>
            </a:r>
          </a:p>
          <a:p>
            <a:pPr algn="just" defTabSz="914400" eaLnBrk="0" fontAlgn="base" hangingPunct="0">
              <a:spcBef>
                <a:spcPct val="0"/>
              </a:spcBef>
              <a:spcAft>
                <a:spcPct val="0"/>
              </a:spcAft>
            </a:pPr>
            <a:r>
              <a:rPr lang="en-US" altLang="en-US" sz="2800" b="1" i="1" dirty="0">
                <a:solidFill>
                  <a:srgbClr val="800080"/>
                </a:solidFill>
                <a:latin typeface="Tw Cen MT" panose="020B0602020104020603" pitchFamily="34" charset="0"/>
                <a:cs typeface="Times New Roman" pitchFamily="18" charset="0"/>
              </a:rPr>
              <a:t>	P </a:t>
            </a:r>
            <a:r>
              <a:rPr lang="en-US" altLang="en-US" sz="2800" b="1" dirty="0">
                <a:solidFill>
                  <a:srgbClr val="800080"/>
                </a:solidFill>
                <a:latin typeface="Tw Cen MT" panose="020B0602020104020603" pitchFamily="34" charset="0"/>
                <a:cs typeface="Times New Roman" pitchFamily="18" charset="0"/>
              </a:rPr>
              <a:t>(</a:t>
            </a:r>
            <a:r>
              <a:rPr lang="en-US" altLang="en-US" sz="2800" b="1" i="1" dirty="0">
                <a:solidFill>
                  <a:srgbClr val="800080"/>
                </a:solidFill>
                <a:latin typeface="Tw Cen MT" panose="020B0602020104020603" pitchFamily="34" charset="0"/>
                <a:cs typeface="Times New Roman" pitchFamily="18" charset="0"/>
              </a:rPr>
              <a:t>A</a:t>
            </a:r>
            <a:r>
              <a:rPr lang="en-US" altLang="en-US" sz="2800" b="1" dirty="0">
                <a:solidFill>
                  <a:srgbClr val="800080"/>
                </a:solidFill>
                <a:latin typeface="Tw Cen MT" panose="020B0602020104020603" pitchFamily="34" charset="0"/>
                <a:cs typeface="Times New Roman" pitchFamily="18" charset="0"/>
              </a:rPr>
              <a:t> </a:t>
            </a:r>
            <a:r>
              <a:rPr lang="en-US" altLang="en-US" sz="2800" dirty="0">
                <a:solidFill>
                  <a:prstClr val="black"/>
                </a:solidFill>
                <a:latin typeface="Tw Cen MT" panose="020B0602020104020603" pitchFamily="34" charset="0"/>
                <a:cs typeface="Times New Roman" pitchFamily="18" charset="0"/>
              </a:rPr>
              <a:t>U</a:t>
            </a:r>
            <a:r>
              <a:rPr lang="en-US" altLang="en-US" sz="2800" b="1" dirty="0">
                <a:solidFill>
                  <a:srgbClr val="800080"/>
                </a:solidFill>
                <a:latin typeface="Tw Cen MT" panose="020B0602020104020603" pitchFamily="34" charset="0"/>
                <a:cs typeface="Times New Roman" pitchFamily="18" charset="0"/>
              </a:rPr>
              <a:t> B) = </a:t>
            </a:r>
            <a:r>
              <a:rPr lang="en-US" altLang="en-US" sz="2800" b="1" i="1" dirty="0">
                <a:solidFill>
                  <a:srgbClr val="800080"/>
                </a:solidFill>
                <a:latin typeface="Tw Cen MT" panose="020B0602020104020603" pitchFamily="34" charset="0"/>
                <a:cs typeface="Times New Roman" pitchFamily="18" charset="0"/>
              </a:rPr>
              <a:t>P </a:t>
            </a:r>
            <a:r>
              <a:rPr lang="en-US" altLang="en-US" sz="2800" b="1" dirty="0">
                <a:solidFill>
                  <a:srgbClr val="800080"/>
                </a:solidFill>
                <a:latin typeface="Tw Cen MT" panose="020B0602020104020603" pitchFamily="34" charset="0"/>
                <a:cs typeface="Times New Roman" pitchFamily="18" charset="0"/>
              </a:rPr>
              <a:t>(</a:t>
            </a:r>
            <a:r>
              <a:rPr lang="en-US" altLang="en-US" sz="2800" b="1" i="1" dirty="0">
                <a:solidFill>
                  <a:srgbClr val="800080"/>
                </a:solidFill>
                <a:latin typeface="Tw Cen MT" panose="020B0602020104020603" pitchFamily="34" charset="0"/>
                <a:cs typeface="Times New Roman" pitchFamily="18" charset="0"/>
              </a:rPr>
              <a:t>A</a:t>
            </a:r>
            <a:r>
              <a:rPr lang="en-US" altLang="en-US" sz="2800" b="1" dirty="0">
                <a:solidFill>
                  <a:srgbClr val="800080"/>
                </a:solidFill>
                <a:latin typeface="Tw Cen MT" panose="020B0602020104020603" pitchFamily="34" charset="0"/>
                <a:cs typeface="Times New Roman" pitchFamily="18" charset="0"/>
              </a:rPr>
              <a:t>) + </a:t>
            </a:r>
            <a:r>
              <a:rPr lang="en-US" altLang="en-US" sz="2800" b="1" i="1" dirty="0">
                <a:solidFill>
                  <a:srgbClr val="800080"/>
                </a:solidFill>
                <a:latin typeface="Tw Cen MT" panose="020B0602020104020603" pitchFamily="34" charset="0"/>
                <a:cs typeface="Times New Roman" pitchFamily="18" charset="0"/>
              </a:rPr>
              <a:t>P </a:t>
            </a:r>
            <a:r>
              <a:rPr lang="en-US" altLang="en-US" sz="2800" b="1" dirty="0">
                <a:solidFill>
                  <a:srgbClr val="800080"/>
                </a:solidFill>
                <a:latin typeface="Tw Cen MT" panose="020B0602020104020603" pitchFamily="34" charset="0"/>
                <a:cs typeface="Times New Roman" pitchFamily="18" charset="0"/>
              </a:rPr>
              <a:t>(B) – </a:t>
            </a:r>
            <a:r>
              <a:rPr lang="en-US" altLang="en-US" sz="2800" b="1" i="1" dirty="0">
                <a:solidFill>
                  <a:srgbClr val="800080"/>
                </a:solidFill>
                <a:latin typeface="Tw Cen MT" panose="020B0602020104020603" pitchFamily="34" charset="0"/>
                <a:cs typeface="Times New Roman" pitchFamily="18" charset="0"/>
              </a:rPr>
              <a:t>P </a:t>
            </a:r>
            <a:r>
              <a:rPr lang="en-US" altLang="en-US" sz="2800" b="1" dirty="0">
                <a:solidFill>
                  <a:srgbClr val="800080"/>
                </a:solidFill>
                <a:latin typeface="Tw Cen MT" panose="020B0602020104020603" pitchFamily="34" charset="0"/>
                <a:cs typeface="Times New Roman" pitchFamily="18" charset="0"/>
              </a:rPr>
              <a:t>(</a:t>
            </a:r>
            <a:r>
              <a:rPr lang="en-US" altLang="en-US" sz="2800" b="1" i="1" dirty="0">
                <a:solidFill>
                  <a:srgbClr val="800080"/>
                </a:solidFill>
                <a:latin typeface="Tw Cen MT" panose="020B0602020104020603" pitchFamily="34" charset="0"/>
                <a:cs typeface="Times New Roman" pitchFamily="18" charset="0"/>
              </a:rPr>
              <a:t>A </a:t>
            </a:r>
            <a:r>
              <a:rPr lang="en-US" altLang="en-US" sz="2800" dirty="0">
                <a:solidFill>
                  <a:prstClr val="black"/>
                </a:solidFill>
                <a:latin typeface="Tw Cen MT" panose="020B0602020104020603" pitchFamily="34" charset="0"/>
                <a:cs typeface="Times New Roman" pitchFamily="18" charset="0"/>
              </a:rPr>
              <a:t>∩</a:t>
            </a:r>
            <a:r>
              <a:rPr lang="en-US" altLang="en-US" sz="2800" b="1" i="1" dirty="0">
                <a:solidFill>
                  <a:srgbClr val="800080"/>
                </a:solidFill>
                <a:latin typeface="Tw Cen MT" panose="020B0602020104020603" pitchFamily="34" charset="0"/>
                <a:cs typeface="Times New Roman" pitchFamily="18" charset="0"/>
              </a:rPr>
              <a:t> B </a:t>
            </a:r>
            <a:r>
              <a:rPr lang="en-US" altLang="en-US" sz="2800" b="1" dirty="0">
                <a:solidFill>
                  <a:srgbClr val="800080"/>
                </a:solidFill>
                <a:latin typeface="Tw Cen MT" panose="020B0602020104020603" pitchFamily="34" charset="0"/>
                <a:cs typeface="Times New Roman" pitchFamily="18" charset="0"/>
              </a:rPr>
              <a:t>)</a:t>
            </a:r>
            <a:r>
              <a:rPr lang="en-US" altLang="en-US" sz="2800" b="1" dirty="0">
                <a:solidFill>
                  <a:prstClr val="black"/>
                </a:solidFill>
                <a:latin typeface="Tw Cen MT" panose="020B0602020104020603" pitchFamily="34" charset="0"/>
                <a:cs typeface="Times New Roman" pitchFamily="18" charset="0"/>
              </a:rPr>
              <a:t>.</a:t>
            </a:r>
          </a:p>
          <a:p>
            <a:pPr algn="just" defTabSz="914400" eaLnBrk="0" fontAlgn="base" hangingPunct="0">
              <a:spcBef>
                <a:spcPct val="0"/>
              </a:spcBef>
              <a:spcAft>
                <a:spcPct val="0"/>
              </a:spcAft>
            </a:pPr>
            <a:endParaRPr lang="en-US" altLang="en-US" sz="2800" dirty="0">
              <a:solidFill>
                <a:prstClr val="black"/>
              </a:solidFill>
              <a:latin typeface="Tw Cen MT" panose="020B0602020104020603" pitchFamily="34" charset="0"/>
              <a:cs typeface="Times New Roman" pitchFamily="18" charset="0"/>
            </a:endParaRPr>
          </a:p>
          <a:p>
            <a:pPr algn="just" defTabSz="914400" eaLnBrk="0" fontAlgn="base" hangingPunct="0">
              <a:spcBef>
                <a:spcPct val="0"/>
              </a:spcBef>
              <a:spcAft>
                <a:spcPct val="0"/>
              </a:spcAft>
            </a:pPr>
            <a:endParaRPr lang="en-US" altLang="en-US" sz="2800" dirty="0">
              <a:solidFill>
                <a:prstClr val="black"/>
              </a:solidFill>
              <a:latin typeface="Tw Cen MT" panose="020B0602020104020603" pitchFamily="34" charset="0"/>
              <a:cs typeface="Times New Roman" pitchFamily="18" charset="0"/>
            </a:endParaRPr>
          </a:p>
          <a:p>
            <a:pPr algn="just" defTabSz="914400" eaLnBrk="0" fontAlgn="base" hangingPunct="0">
              <a:spcBef>
                <a:spcPct val="0"/>
              </a:spcBef>
              <a:spcAft>
                <a:spcPct val="0"/>
              </a:spcAft>
              <a:buFont typeface="Arial" panose="020B0604020202020204" pitchFamily="34" charset="0"/>
              <a:buChar char="•"/>
            </a:pPr>
            <a:r>
              <a:rPr lang="en-US" altLang="en-US" sz="2800" dirty="0">
                <a:solidFill>
                  <a:prstClr val="black"/>
                </a:solidFill>
                <a:latin typeface="Tw Cen MT" panose="020B0602020104020603" pitchFamily="34" charset="0"/>
                <a:cs typeface="Times New Roman" pitchFamily="18" charset="0"/>
              </a:rPr>
              <a:t>If events </a:t>
            </a:r>
            <a:r>
              <a:rPr lang="en-US" altLang="en-US" sz="2800" i="1" dirty="0">
                <a:solidFill>
                  <a:prstClr val="black"/>
                </a:solidFill>
                <a:latin typeface="Tw Cen MT" panose="020B0602020104020603" pitchFamily="34" charset="0"/>
                <a:cs typeface="Times New Roman" pitchFamily="18" charset="0"/>
              </a:rPr>
              <a:t>A</a:t>
            </a:r>
            <a:r>
              <a:rPr lang="en-US" altLang="en-US" sz="2800" dirty="0">
                <a:solidFill>
                  <a:prstClr val="black"/>
                </a:solidFill>
                <a:latin typeface="Tw Cen MT" panose="020B0602020104020603" pitchFamily="34" charset="0"/>
                <a:cs typeface="Times New Roman" pitchFamily="18" charset="0"/>
              </a:rPr>
              <a:t> and </a:t>
            </a:r>
            <a:r>
              <a:rPr lang="en-US" altLang="en-US" sz="2800" i="1" dirty="0">
                <a:solidFill>
                  <a:prstClr val="black"/>
                </a:solidFill>
                <a:latin typeface="Tw Cen MT" panose="020B0602020104020603" pitchFamily="34" charset="0"/>
                <a:cs typeface="Times New Roman" pitchFamily="18" charset="0"/>
              </a:rPr>
              <a:t>B</a:t>
            </a:r>
            <a:r>
              <a:rPr lang="en-US" altLang="en-US" sz="2800" dirty="0">
                <a:solidFill>
                  <a:prstClr val="black"/>
                </a:solidFill>
                <a:latin typeface="Tw Cen MT" panose="020B0602020104020603" pitchFamily="34" charset="0"/>
                <a:cs typeface="Times New Roman" pitchFamily="18" charset="0"/>
              </a:rPr>
              <a:t> are </a:t>
            </a:r>
            <a:r>
              <a:rPr lang="en-US" altLang="en-US" sz="2800" b="1" dirty="0">
                <a:solidFill>
                  <a:prstClr val="black"/>
                </a:solidFill>
                <a:latin typeface="Tw Cen MT" panose="020B0602020104020603" pitchFamily="34" charset="0"/>
                <a:cs typeface="Times New Roman" pitchFamily="18" charset="0"/>
              </a:rPr>
              <a:t>mutually exclusive</a:t>
            </a:r>
            <a:r>
              <a:rPr lang="en-US" altLang="en-US" sz="2800" dirty="0">
                <a:solidFill>
                  <a:prstClr val="black"/>
                </a:solidFill>
                <a:latin typeface="Tw Cen MT" panose="020B0602020104020603" pitchFamily="34" charset="0"/>
                <a:cs typeface="Times New Roman" pitchFamily="18" charset="0"/>
              </a:rPr>
              <a:t>, then the rule can be simplified to </a:t>
            </a:r>
          </a:p>
          <a:p>
            <a:pPr algn="just" defTabSz="914400" eaLnBrk="0" fontAlgn="base" hangingPunct="0">
              <a:spcBef>
                <a:spcPct val="0"/>
              </a:spcBef>
              <a:spcAft>
                <a:spcPct val="0"/>
              </a:spcAft>
            </a:pPr>
            <a:endParaRPr lang="en-US" altLang="en-US" sz="2800" i="1" dirty="0">
              <a:solidFill>
                <a:prstClr val="black"/>
              </a:solidFill>
              <a:latin typeface="Tw Cen MT" panose="020B0602020104020603" pitchFamily="34" charset="0"/>
              <a:cs typeface="Times New Roman" pitchFamily="18" charset="0"/>
            </a:endParaRPr>
          </a:p>
          <a:p>
            <a:pPr algn="just" defTabSz="914400" eaLnBrk="0" fontAlgn="base" hangingPunct="0">
              <a:spcBef>
                <a:spcPct val="0"/>
              </a:spcBef>
              <a:spcAft>
                <a:spcPct val="0"/>
              </a:spcAft>
            </a:pPr>
            <a:r>
              <a:rPr lang="en-US" altLang="en-US" sz="2800" i="1" dirty="0">
                <a:solidFill>
                  <a:prstClr val="black"/>
                </a:solidFill>
                <a:latin typeface="Tw Cen MT" panose="020B0602020104020603" pitchFamily="34" charset="0"/>
                <a:cs typeface="Times New Roman" pitchFamily="18" charset="0"/>
              </a:rPr>
              <a:t>	P </a:t>
            </a:r>
            <a:r>
              <a:rPr lang="en-US" altLang="en-US" sz="2800" dirty="0">
                <a:solidFill>
                  <a:prstClr val="black"/>
                </a:solidFill>
                <a:latin typeface="Tw Cen MT" panose="020B0602020104020603" pitchFamily="34" charset="0"/>
                <a:cs typeface="Times New Roman" pitchFamily="18" charset="0"/>
              </a:rPr>
              <a:t>(</a:t>
            </a:r>
            <a:r>
              <a:rPr lang="en-US" altLang="en-US" sz="2800" i="1" dirty="0">
                <a:solidFill>
                  <a:prstClr val="black"/>
                </a:solidFill>
                <a:latin typeface="Tw Cen MT" panose="020B0602020104020603" pitchFamily="34" charset="0"/>
                <a:cs typeface="Times New Roman" pitchFamily="18" charset="0"/>
              </a:rPr>
              <a:t>A</a:t>
            </a:r>
            <a:r>
              <a:rPr lang="en-US" altLang="en-US" sz="2800" dirty="0">
                <a:solidFill>
                  <a:prstClr val="black"/>
                </a:solidFill>
                <a:latin typeface="Tw Cen MT" panose="020B0602020104020603" pitchFamily="34" charset="0"/>
                <a:cs typeface="Times New Roman" pitchFamily="18" charset="0"/>
              </a:rPr>
              <a:t> </a:t>
            </a:r>
            <a:r>
              <a:rPr lang="en-US" altLang="en-US" sz="2800" b="1" dirty="0">
                <a:solidFill>
                  <a:srgbClr val="800080"/>
                </a:solidFill>
                <a:latin typeface="Tw Cen MT" panose="020B0602020104020603" pitchFamily="34" charset="0"/>
                <a:cs typeface="Times New Roman" pitchFamily="18" charset="0"/>
              </a:rPr>
              <a:t> </a:t>
            </a:r>
            <a:r>
              <a:rPr lang="en-US" altLang="en-US" sz="2800" dirty="0">
                <a:solidFill>
                  <a:prstClr val="black"/>
                </a:solidFill>
                <a:latin typeface="Tw Cen MT" panose="020B0602020104020603" pitchFamily="34" charset="0"/>
                <a:cs typeface="Times New Roman" pitchFamily="18" charset="0"/>
              </a:rPr>
              <a:t>U</a:t>
            </a:r>
            <a:r>
              <a:rPr lang="en-US" altLang="en-US" sz="2800" b="1" dirty="0">
                <a:solidFill>
                  <a:srgbClr val="800080"/>
                </a:solidFill>
                <a:latin typeface="Tw Cen MT" panose="020B0602020104020603" pitchFamily="34" charset="0"/>
                <a:cs typeface="Times New Roman" pitchFamily="18" charset="0"/>
              </a:rPr>
              <a:t> </a:t>
            </a:r>
            <a:r>
              <a:rPr lang="en-US" altLang="en-US" sz="2800" dirty="0">
                <a:solidFill>
                  <a:prstClr val="black"/>
                </a:solidFill>
                <a:latin typeface="Tw Cen MT" panose="020B0602020104020603" pitchFamily="34" charset="0"/>
                <a:cs typeface="Times New Roman" pitchFamily="18" charset="0"/>
              </a:rPr>
              <a:t> B) = </a:t>
            </a:r>
            <a:r>
              <a:rPr lang="en-US" altLang="en-US" sz="2800" i="1" dirty="0">
                <a:solidFill>
                  <a:prstClr val="black"/>
                </a:solidFill>
                <a:latin typeface="Tw Cen MT" panose="020B0602020104020603" pitchFamily="34" charset="0"/>
                <a:cs typeface="Times New Roman" pitchFamily="18" charset="0"/>
              </a:rPr>
              <a:t>P </a:t>
            </a:r>
            <a:r>
              <a:rPr lang="en-US" altLang="en-US" sz="2800" dirty="0">
                <a:solidFill>
                  <a:prstClr val="black"/>
                </a:solidFill>
                <a:latin typeface="Tw Cen MT" panose="020B0602020104020603" pitchFamily="34" charset="0"/>
                <a:cs typeface="Times New Roman" pitchFamily="18" charset="0"/>
              </a:rPr>
              <a:t>(</a:t>
            </a:r>
            <a:r>
              <a:rPr lang="en-US" altLang="en-US" sz="2800" i="1" dirty="0">
                <a:solidFill>
                  <a:prstClr val="black"/>
                </a:solidFill>
                <a:latin typeface="Tw Cen MT" panose="020B0602020104020603" pitchFamily="34" charset="0"/>
                <a:cs typeface="Times New Roman" pitchFamily="18" charset="0"/>
              </a:rPr>
              <a:t>A</a:t>
            </a:r>
            <a:r>
              <a:rPr lang="en-US" altLang="en-US" sz="2800" dirty="0">
                <a:solidFill>
                  <a:prstClr val="black"/>
                </a:solidFill>
                <a:latin typeface="Tw Cen MT" panose="020B0602020104020603" pitchFamily="34" charset="0"/>
                <a:cs typeface="Times New Roman" pitchFamily="18" charset="0"/>
              </a:rPr>
              <a:t>) + </a:t>
            </a:r>
            <a:r>
              <a:rPr lang="en-US" altLang="en-US" sz="2800" i="1" dirty="0">
                <a:solidFill>
                  <a:prstClr val="black"/>
                </a:solidFill>
                <a:latin typeface="Tw Cen MT" panose="020B0602020104020603" pitchFamily="34" charset="0"/>
                <a:cs typeface="Times New Roman" pitchFamily="18" charset="0"/>
              </a:rPr>
              <a:t>P </a:t>
            </a:r>
            <a:r>
              <a:rPr lang="en-US" altLang="en-US" sz="2800" dirty="0">
                <a:solidFill>
                  <a:prstClr val="black"/>
                </a:solidFill>
                <a:latin typeface="Tw Cen MT" panose="020B0602020104020603" pitchFamily="34" charset="0"/>
                <a:cs typeface="Times New Roman" pitchFamily="18" charset="0"/>
              </a:rPr>
              <a:t>(B).</a:t>
            </a:r>
          </a:p>
          <a:p>
            <a:endParaRPr lang="en-IN" dirty="0"/>
          </a:p>
        </p:txBody>
      </p:sp>
      <p:sp>
        <p:nvSpPr>
          <p:cNvPr id="3" name="Title 2">
            <a:extLst>
              <a:ext uri="{FF2B5EF4-FFF2-40B4-BE49-F238E27FC236}">
                <a16:creationId xmlns:a16="http://schemas.microsoft.com/office/drawing/2014/main" id="{A9C7C5B6-91EF-ECE0-D931-873C9ED0C194}"/>
              </a:ext>
            </a:extLst>
          </p:cNvPr>
          <p:cNvSpPr>
            <a:spLocks noGrp="1"/>
          </p:cNvSpPr>
          <p:nvPr>
            <p:ph type="title" idx="4294967295"/>
          </p:nvPr>
        </p:nvSpPr>
        <p:spPr/>
        <p:txBody>
          <a:bodyPr/>
          <a:lstStyle/>
          <a:p>
            <a:pPr algn="l"/>
            <a:r>
              <a:rPr lang="en-US" altLang="en-US" sz="3600" b="1" dirty="0">
                <a:solidFill>
                  <a:srgbClr val="00B0F0"/>
                </a:solidFill>
                <a:latin typeface="Tw Cen MT" panose="020B0602020104020603" pitchFamily="34" charset="0"/>
                <a:cs typeface="Times New Roman" pitchFamily="18" charset="0"/>
              </a:rPr>
              <a:t>THE ADDITION RULE</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90760" y="839160"/>
              <a:ext cx="7765560" cy="5365800"/>
            </p14:xfrm>
          </p:contentPart>
        </mc:Choice>
        <mc:Fallback>
          <p:pic>
            <p:nvPicPr>
              <p:cNvPr id="4" name="Ink 3"/>
              <p:cNvPicPr/>
              <p:nvPr/>
            </p:nvPicPr>
            <p:blipFill>
              <a:blip r:embed="rId3"/>
              <a:stretch>
                <a:fillRect/>
              </a:stretch>
            </p:blipFill>
            <p:spPr>
              <a:xfrm>
                <a:off x="584640" y="828360"/>
                <a:ext cx="7781400" cy="5386680"/>
              </a:xfrm>
              <a:prstGeom prst="rect">
                <a:avLst/>
              </a:prstGeom>
            </p:spPr>
          </p:pic>
        </mc:Fallback>
      </mc:AlternateContent>
    </p:spTree>
    <p:extLst>
      <p:ext uri="{BB962C8B-B14F-4D97-AF65-F5344CB8AC3E}">
        <p14:creationId xmlns:p14="http://schemas.microsoft.com/office/powerpoint/2010/main" val="124721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venn diagram&#10;&#10;Description automatically generated">
            <a:extLst>
              <a:ext uri="{FF2B5EF4-FFF2-40B4-BE49-F238E27FC236}">
                <a16:creationId xmlns:a16="http://schemas.microsoft.com/office/drawing/2014/main" id="{5E4A32CD-8411-4090-BB21-82A5B6D48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00175"/>
            <a:ext cx="4495800" cy="1876425"/>
          </a:xfrm>
          <a:prstGeom prst="rect">
            <a:avLst/>
          </a:prstGeom>
        </p:spPr>
      </p:pic>
      <p:pic>
        <p:nvPicPr>
          <p:cNvPr id="8" name="Picture 7">
            <a:extLst>
              <a:ext uri="{FF2B5EF4-FFF2-40B4-BE49-F238E27FC236}">
                <a16:creationId xmlns:a16="http://schemas.microsoft.com/office/drawing/2014/main" id="{66D06A54-B61F-444C-9101-5B9C0149B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17" y="2971800"/>
            <a:ext cx="4438650" cy="1895475"/>
          </a:xfrm>
          <a:prstGeom prst="rect">
            <a:avLst/>
          </a:prstGeom>
        </p:spPr>
      </p:pic>
      <p:pic>
        <p:nvPicPr>
          <p:cNvPr id="11" name="Picture 10" descr="Diagram, venn diagram&#10;&#10;Description automatically generated">
            <a:extLst>
              <a:ext uri="{FF2B5EF4-FFF2-40B4-BE49-F238E27FC236}">
                <a16:creationId xmlns:a16="http://schemas.microsoft.com/office/drawing/2014/main" id="{532F69CF-0AF7-4168-9338-242D907CD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687" y="4565695"/>
            <a:ext cx="4505325" cy="1866900"/>
          </a:xfrm>
          <a:prstGeom prst="rect">
            <a:avLst/>
          </a:prstGeom>
        </p:spPr>
      </p:pic>
      <p:pic>
        <p:nvPicPr>
          <p:cNvPr id="13" name="Picture 12">
            <a:extLst>
              <a:ext uri="{FF2B5EF4-FFF2-40B4-BE49-F238E27FC236}">
                <a16:creationId xmlns:a16="http://schemas.microsoft.com/office/drawing/2014/main" id="{5B1771D6-0B74-417A-961B-4F171E5E45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3874255"/>
            <a:ext cx="3592726" cy="491780"/>
          </a:xfrm>
          <a:prstGeom prst="rect">
            <a:avLst/>
          </a:prstGeom>
        </p:spPr>
      </p:pic>
      <p:pic>
        <p:nvPicPr>
          <p:cNvPr id="15" name="Picture 14">
            <a:extLst>
              <a:ext uri="{FF2B5EF4-FFF2-40B4-BE49-F238E27FC236}">
                <a16:creationId xmlns:a16="http://schemas.microsoft.com/office/drawing/2014/main" id="{DB718520-5B59-455D-AF9B-A2C49C07FC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2362200"/>
            <a:ext cx="2000250" cy="457200"/>
          </a:xfrm>
          <a:prstGeom prst="rect">
            <a:avLst/>
          </a:prstGeom>
        </p:spPr>
      </p:pic>
      <p:sp>
        <p:nvSpPr>
          <p:cNvPr id="2" name="TextBox 1"/>
          <p:cNvSpPr txBox="1"/>
          <p:nvPr/>
        </p:nvSpPr>
        <p:spPr>
          <a:xfrm>
            <a:off x="228600" y="533400"/>
            <a:ext cx="5562600" cy="584775"/>
          </a:xfrm>
          <a:prstGeom prst="rect">
            <a:avLst/>
          </a:prstGeom>
          <a:noFill/>
        </p:spPr>
        <p:txBody>
          <a:bodyPr wrap="square" rtlCol="0">
            <a:spAutoFit/>
          </a:bodyPr>
          <a:lstStyle/>
          <a:p>
            <a:r>
              <a:rPr lang="en-US" sz="3200" b="1" dirty="0">
                <a:latin typeface="Tw Cen MT" panose="020B0602020104020603" pitchFamily="34" charset="0"/>
              </a:rPr>
              <a:t>Probability and Venn Diagram</a:t>
            </a:r>
          </a:p>
        </p:txBody>
      </p:sp>
    </p:spTree>
    <p:extLst>
      <p:ext uri="{BB962C8B-B14F-4D97-AF65-F5344CB8AC3E}">
        <p14:creationId xmlns:p14="http://schemas.microsoft.com/office/powerpoint/2010/main" val="83538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0" y="152400"/>
            <a:ext cx="7772400" cy="1143000"/>
          </a:xfrm>
          <a:prstGeom prst="rect">
            <a:avLst/>
          </a:prstGeom>
        </p:spPr>
        <p:txBody>
          <a:bodyPr/>
          <a:lstStyle/>
          <a:p>
            <a:r>
              <a:rPr lang="en-US" sz="4000" b="1" dirty="0">
                <a:latin typeface="Tw Cen MT" panose="020B0602020104020603" pitchFamily="34" charset="0"/>
                <a:cs typeface="Arial" panose="020B0604020202020204" pitchFamily="34" charset="0"/>
              </a:rPr>
              <a:t>Independent &amp; Dependent</a:t>
            </a:r>
          </a:p>
        </p:txBody>
      </p:sp>
      <p:sp>
        <p:nvSpPr>
          <p:cNvPr id="73731" name="Rectangle 3"/>
          <p:cNvSpPr>
            <a:spLocks noGrp="1" noChangeArrowheads="1"/>
          </p:cNvSpPr>
          <p:nvPr>
            <p:ph type="body" idx="1"/>
          </p:nvPr>
        </p:nvSpPr>
        <p:spPr>
          <a:xfrm>
            <a:off x="27992" y="1259633"/>
            <a:ext cx="8686800" cy="3540967"/>
          </a:xfrm>
        </p:spPr>
        <p:txBody>
          <a:bodyPr/>
          <a:lstStyle/>
          <a:p>
            <a:pPr>
              <a:lnSpc>
                <a:spcPct val="120000"/>
              </a:lnSpc>
            </a:pPr>
            <a:r>
              <a:rPr lang="en-US" sz="3200" dirty="0">
                <a:latin typeface="Tw Cen MT" panose="020B0602020104020603" pitchFamily="34" charset="0"/>
              </a:rPr>
              <a:t>Events are either</a:t>
            </a:r>
          </a:p>
          <a:p>
            <a:pPr lvl="1" algn="just">
              <a:lnSpc>
                <a:spcPct val="120000"/>
              </a:lnSpc>
              <a:buFont typeface="Wingdings" panose="05000000000000000000" pitchFamily="2" charset="2"/>
              <a:buChar char="Ø"/>
            </a:pPr>
            <a:r>
              <a:rPr lang="en-US" sz="2800" i="1" u="sng" dirty="0">
                <a:solidFill>
                  <a:srgbClr val="FF0000"/>
                </a:solidFill>
                <a:latin typeface="Tw Cen MT" panose="020B0602020104020603" pitchFamily="34" charset="0"/>
              </a:rPr>
              <a:t>Independent</a:t>
            </a:r>
            <a:r>
              <a:rPr lang="en-US" sz="2800" dirty="0">
                <a:solidFill>
                  <a:srgbClr val="FF0000"/>
                </a:solidFill>
                <a:latin typeface="Tw Cen MT" panose="020B0602020104020603" pitchFamily="34" charset="0"/>
              </a:rPr>
              <a:t> </a:t>
            </a:r>
            <a:r>
              <a:rPr lang="en-US" sz="2800" dirty="0">
                <a:latin typeface="Tw Cen MT" panose="020B0602020104020603" pitchFamily="34" charset="0"/>
              </a:rPr>
              <a:t>(the occurrence of one event has no effect on the probability of occurrence of the other) or </a:t>
            </a:r>
          </a:p>
          <a:p>
            <a:pPr lvl="1" algn="just">
              <a:lnSpc>
                <a:spcPct val="120000"/>
              </a:lnSpc>
              <a:buFont typeface="Wingdings" panose="05000000000000000000" pitchFamily="2" charset="2"/>
              <a:buChar char="Ø"/>
            </a:pPr>
            <a:r>
              <a:rPr lang="en-US" sz="2800" i="1" u="sng" dirty="0">
                <a:solidFill>
                  <a:srgbClr val="FF0000"/>
                </a:solidFill>
                <a:latin typeface="Tw Cen MT" panose="020B0602020104020603" pitchFamily="34" charset="0"/>
              </a:rPr>
              <a:t>Dependent</a:t>
            </a:r>
            <a:r>
              <a:rPr lang="en-US" sz="2800" i="1" dirty="0">
                <a:solidFill>
                  <a:srgbClr val="FF0000"/>
                </a:solidFill>
                <a:latin typeface="Tw Cen MT" panose="020B0602020104020603" pitchFamily="34" charset="0"/>
              </a:rPr>
              <a:t> </a:t>
            </a:r>
            <a:r>
              <a:rPr lang="en-US" sz="2800" i="1" dirty="0">
                <a:latin typeface="Tw Cen MT" panose="020B0602020104020603" pitchFamily="34" charset="0"/>
              </a:rPr>
              <a:t>(</a:t>
            </a:r>
            <a:r>
              <a:rPr lang="en-US" sz="2800" dirty="0">
                <a:latin typeface="Tw Cen MT" panose="020B0602020104020603" pitchFamily="34" charset="0"/>
              </a:rPr>
              <a:t>the occurrence of one event gives information about the occurrence of the other)</a:t>
            </a:r>
          </a:p>
          <a:p>
            <a:endParaRPr lang="en-US" dirty="0"/>
          </a:p>
        </p:txBody>
      </p:sp>
      <p:pic>
        <p:nvPicPr>
          <p:cNvPr id="5" name="Picture 4">
            <a:extLst>
              <a:ext uri="{FF2B5EF4-FFF2-40B4-BE49-F238E27FC236}">
                <a16:creationId xmlns:a16="http://schemas.microsoft.com/office/drawing/2014/main" id="{B8E22880-B6F7-D7E4-204D-5BF85812D725}"/>
              </a:ext>
            </a:extLst>
          </p:cNvPr>
          <p:cNvPicPr>
            <a:picLocks noChangeAspect="1"/>
          </p:cNvPicPr>
          <p:nvPr/>
        </p:nvPicPr>
        <p:blipFill>
          <a:blip r:embed="rId2"/>
          <a:stretch>
            <a:fillRect/>
          </a:stretch>
        </p:blipFill>
        <p:spPr>
          <a:xfrm>
            <a:off x="429208" y="4495800"/>
            <a:ext cx="7514040" cy="1276388"/>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59080" y="959400"/>
              <a:ext cx="7247880" cy="4753800"/>
            </p14:xfrm>
          </p:contentPart>
        </mc:Choice>
        <mc:Fallback>
          <p:pic>
            <p:nvPicPr>
              <p:cNvPr id="2" name="Ink 1"/>
              <p:cNvPicPr/>
              <p:nvPr/>
            </p:nvPicPr>
            <p:blipFill>
              <a:blip r:embed="rId4"/>
              <a:stretch>
                <a:fillRect/>
              </a:stretch>
            </p:blipFill>
            <p:spPr>
              <a:xfrm>
                <a:off x="554400" y="948960"/>
                <a:ext cx="7262640" cy="4772880"/>
              </a:xfrm>
              <a:prstGeom prst="rect">
                <a:avLst/>
              </a:prstGeom>
            </p:spPr>
          </p:pic>
        </mc:Fallback>
      </mc:AlternateContent>
    </p:spTree>
    <p:extLst>
      <p:ext uri="{BB962C8B-B14F-4D97-AF65-F5344CB8AC3E}">
        <p14:creationId xmlns:p14="http://schemas.microsoft.com/office/powerpoint/2010/main" val="15975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228600" y="1371600"/>
            <a:ext cx="8610600" cy="5181600"/>
          </a:xfrm>
          <a:prstGeom prst="rect">
            <a:avLst/>
          </a:prstGeom>
        </p:spPr>
      </p:pic>
      <p:sp>
        <p:nvSpPr>
          <p:cNvPr id="3" name="Title 2"/>
          <p:cNvSpPr>
            <a:spLocks noGrp="1"/>
          </p:cNvSpPr>
          <p:nvPr>
            <p:ph type="title" idx="4294967295"/>
          </p:nvPr>
        </p:nvSpPr>
        <p:spPr>
          <a:xfrm>
            <a:off x="66239" y="26442"/>
            <a:ext cx="8391961" cy="1192758"/>
          </a:xfrm>
        </p:spPr>
        <p:txBody>
          <a:bodyPr/>
          <a:lstStyle/>
          <a:p>
            <a:r>
              <a:rPr lang="en-US" sz="3200" b="1" dirty="0">
                <a:latin typeface="Tw Cen MT" panose="020B0602020104020603" pitchFamily="34" charset="0"/>
              </a:rPr>
              <a:t>Comparison between Mutually Exclusive events and Independent Events </a:t>
            </a:r>
            <a:endParaRPr lang="en-IN" sz="3200" b="1" dirty="0">
              <a:latin typeface="Tw Cen MT" panose="020B0602020104020603"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99600" y="554400"/>
              <a:ext cx="8565120" cy="3632400"/>
            </p14:xfrm>
          </p:contentPart>
        </mc:Choice>
        <mc:Fallback>
          <p:pic>
            <p:nvPicPr>
              <p:cNvPr id="2" name="Ink 1"/>
              <p:cNvPicPr/>
              <p:nvPr/>
            </p:nvPicPr>
            <p:blipFill>
              <a:blip r:embed="rId4"/>
              <a:stretch>
                <a:fillRect/>
              </a:stretch>
            </p:blipFill>
            <p:spPr>
              <a:xfrm>
                <a:off x="388800" y="547560"/>
                <a:ext cx="8586720" cy="3644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763200" y="1953360"/>
              <a:ext cx="8358120" cy="4904280"/>
            </p14:xfrm>
          </p:contentPart>
        </mc:Choice>
        <mc:Fallback>
          <p:pic>
            <p:nvPicPr>
              <p:cNvPr id="4" name="Ink 3"/>
              <p:cNvPicPr/>
              <p:nvPr/>
            </p:nvPicPr>
            <p:blipFill>
              <a:blip r:embed="rId6"/>
              <a:stretch>
                <a:fillRect/>
              </a:stretch>
            </p:blipFill>
            <p:spPr>
              <a:xfrm>
                <a:off x="752040" y="1942560"/>
                <a:ext cx="8378640" cy="4926960"/>
              </a:xfrm>
              <a:prstGeom prst="rect">
                <a:avLst/>
              </a:prstGeom>
            </p:spPr>
          </p:pic>
        </mc:Fallback>
      </mc:AlternateContent>
    </p:spTree>
    <p:extLst>
      <p:ext uri="{BB962C8B-B14F-4D97-AF65-F5344CB8AC3E}">
        <p14:creationId xmlns:p14="http://schemas.microsoft.com/office/powerpoint/2010/main" val="22708461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200" y="1625842"/>
            <a:ext cx="9067800" cy="3693319"/>
          </a:xfrm>
          <a:prstGeom prst="rect">
            <a:avLst/>
          </a:prstGeom>
        </p:spPr>
        <p:txBody>
          <a:bodyPr wrap="square">
            <a:spAutoFit/>
          </a:bodyPr>
          <a:lstStyle/>
          <a:p>
            <a:pPr marL="0" marR="0" lvl="0" indent="0" algn="just" defTabSz="914400" rtl="0" eaLnBrk="0" fontAlgn="auto" latinLnBrk="1" hangingPunct="0">
              <a:lnSpc>
                <a:spcPct val="100000"/>
              </a:lnSpc>
              <a:spcBef>
                <a:spcPct val="0"/>
              </a:spcBef>
              <a:spcAft>
                <a:spcPts val="0"/>
              </a:spcAft>
              <a:buClrTx/>
              <a:buSzTx/>
              <a:buFontTx/>
              <a:buNone/>
              <a:tabLst/>
              <a:defRPr/>
            </a:pPr>
            <a:r>
              <a:rPr kumimoji="0" lang="en-US" altLang="en-US" sz="2600" b="0" i="0" u="none" strike="noStrike" kern="1200" cap="none" spc="0" normalizeH="0" baseline="0" noProof="0" dirty="0">
                <a:ln>
                  <a:noFill/>
                </a:ln>
                <a:solidFill>
                  <a:prstClr val="black"/>
                </a:solidFill>
                <a:effectLst/>
                <a:uLnTx/>
                <a:uFillTx/>
                <a:latin typeface="Tw Cen MT" panose="020B0602020104020603" pitchFamily="34" charset="0"/>
                <a:cs typeface="Times New Roman" pitchFamily="18" charset="0"/>
              </a:rPr>
              <a:t>An experiment has the four possible mutually exclusive outcomes A, B, C, D. Check whether the following  assignments of  probability are permissible:</a:t>
            </a:r>
          </a:p>
          <a:p>
            <a:pPr marL="0" marR="0" lvl="0" indent="0" algn="just" defTabSz="914400" rtl="0" eaLnBrk="0" fontAlgn="auto" latinLnBrk="1" hangingPunct="0">
              <a:lnSpc>
                <a:spcPct val="100000"/>
              </a:lnSpc>
              <a:spcBef>
                <a:spcPct val="0"/>
              </a:spcBef>
              <a:spcAft>
                <a:spcPts val="0"/>
              </a:spcAft>
              <a:buClrTx/>
              <a:buSzTx/>
              <a:buFontTx/>
              <a:buNone/>
              <a:tabLst/>
              <a:defRPr/>
            </a:pPr>
            <a:endParaRPr kumimoji="0" lang="en-US" altLang="en-US" sz="2600" b="0" i="0" u="none" strike="noStrike" kern="1200" cap="none" spc="0" normalizeH="0" baseline="0" noProof="0" dirty="0">
              <a:ln>
                <a:noFill/>
              </a:ln>
              <a:solidFill>
                <a:prstClr val="black"/>
              </a:solidFill>
              <a:effectLst/>
              <a:uLnTx/>
              <a:uFillTx/>
              <a:latin typeface="Tw Cen MT" panose="020B0602020104020603" pitchFamily="34" charset="0"/>
              <a:cs typeface="Times New Roman" pitchFamily="18" charset="0"/>
            </a:endParaRPr>
          </a:p>
          <a:p>
            <a:pPr marL="457200" marR="0" lvl="0" indent="-457200" algn="just" defTabSz="914400" rtl="0" eaLnBrk="0" fontAlgn="auto" latinLnBrk="1" hangingPunct="0">
              <a:lnSpc>
                <a:spcPct val="100000"/>
              </a:lnSpc>
              <a:spcBef>
                <a:spcPct val="0"/>
              </a:spcBef>
              <a:spcAft>
                <a:spcPts val="0"/>
              </a:spcAft>
              <a:buClrTx/>
              <a:buSzTx/>
              <a:buFontTx/>
              <a:buAutoNum type="alphaLcParenBoth"/>
              <a:tabLst/>
              <a:defRPr/>
            </a:pPr>
            <a:r>
              <a:rPr kumimoji="0" lang="en-US" altLang="en-US" sz="2600" b="0" i="0" u="none" strike="noStrike" kern="1200" cap="none" spc="0" normalizeH="0" baseline="0" noProof="0" dirty="0">
                <a:ln>
                  <a:noFill/>
                </a:ln>
                <a:solidFill>
                  <a:prstClr val="black"/>
                </a:solidFill>
                <a:effectLst/>
                <a:uLnTx/>
                <a:uFillTx/>
                <a:latin typeface="Tw Cen MT" panose="020B0602020104020603" pitchFamily="34" charset="0"/>
                <a:cs typeface="Times New Roman" pitchFamily="18" charset="0"/>
              </a:rPr>
              <a:t>P(A)= 0.38, P(B) = 0.16, P(C) =0.11, P(D) = 0.35 </a:t>
            </a:r>
            <a:r>
              <a:rPr kumimoji="0" lang="en-US" altLang="en-US" sz="2600" b="0" i="0" u="none" strike="noStrike" kern="1200" cap="none" spc="0" normalizeH="0" baseline="0" noProof="0" dirty="0">
                <a:ln>
                  <a:noFill/>
                </a:ln>
                <a:solidFill>
                  <a:srgbClr val="00B0F0"/>
                </a:solidFill>
                <a:effectLst/>
                <a:uLnTx/>
                <a:uFillTx/>
                <a:latin typeface="Tw Cen MT" panose="020B0602020104020603" pitchFamily="34" charset="0"/>
                <a:cs typeface="Times New Roman" pitchFamily="18" charset="0"/>
              </a:rPr>
              <a:t>Permissible</a:t>
            </a:r>
          </a:p>
          <a:p>
            <a:pPr marL="457200" marR="0" lvl="0" indent="-457200" algn="just" defTabSz="914400" rtl="0" eaLnBrk="0" fontAlgn="auto" latinLnBrk="1" hangingPunct="0">
              <a:lnSpc>
                <a:spcPct val="100000"/>
              </a:lnSpc>
              <a:spcBef>
                <a:spcPct val="0"/>
              </a:spcBef>
              <a:spcAft>
                <a:spcPts val="0"/>
              </a:spcAft>
              <a:buClrTx/>
              <a:buSzTx/>
              <a:buFontTx/>
              <a:buAutoNum type="alphaLcParenBoth"/>
              <a:tabLst/>
              <a:defRPr/>
            </a:pPr>
            <a:r>
              <a:rPr kumimoji="0" lang="en-US" altLang="en-US" sz="2600" b="0" i="0" u="none" strike="noStrike" kern="1200" cap="none" spc="0" normalizeH="0" baseline="0" noProof="0" dirty="0">
                <a:ln>
                  <a:noFill/>
                </a:ln>
                <a:solidFill>
                  <a:prstClr val="black"/>
                </a:solidFill>
                <a:effectLst/>
                <a:uLnTx/>
                <a:uFillTx/>
                <a:latin typeface="Tw Cen MT" panose="020B0602020104020603" pitchFamily="34" charset="0"/>
                <a:cs typeface="Times New Roman" pitchFamily="18" charset="0"/>
              </a:rPr>
              <a:t>P(A)= 0.31, P(B) = 0.27, P(C) =0.28, P(D) = 0.16 	</a:t>
            </a:r>
            <a:r>
              <a:rPr kumimoji="0" lang="en-US" altLang="en-US" sz="2600" b="0" i="0" u="none" strike="noStrike" kern="1200" cap="none" spc="0" normalizeH="0" baseline="0" noProof="0" dirty="0">
                <a:ln>
                  <a:noFill/>
                </a:ln>
                <a:solidFill>
                  <a:srgbClr val="FF0000"/>
                </a:solidFill>
                <a:effectLst/>
                <a:uLnTx/>
                <a:uFillTx/>
                <a:latin typeface="Tw Cen MT" panose="020B0602020104020603" pitchFamily="34" charset="0"/>
                <a:cs typeface="Times New Roman" pitchFamily="18" charset="0"/>
              </a:rPr>
              <a:t>NOT</a:t>
            </a:r>
          </a:p>
          <a:p>
            <a:pPr marL="457200" marR="0" lvl="0" indent="-457200" algn="just" defTabSz="914400" rtl="0" eaLnBrk="0" fontAlgn="auto" latinLnBrk="1" hangingPunct="0">
              <a:lnSpc>
                <a:spcPct val="100000"/>
              </a:lnSpc>
              <a:spcBef>
                <a:spcPct val="0"/>
              </a:spcBef>
              <a:spcAft>
                <a:spcPts val="0"/>
              </a:spcAft>
              <a:buClrTx/>
              <a:buSzTx/>
              <a:buFontTx/>
              <a:buAutoNum type="alphaLcParenBoth"/>
              <a:tabLst/>
              <a:defRPr/>
            </a:pPr>
            <a:r>
              <a:rPr kumimoji="0" lang="en-US" altLang="en-US" sz="2600" b="0" i="0" u="none" strike="noStrike" kern="1200" cap="none" spc="0" normalizeH="0" baseline="0" noProof="0" dirty="0">
                <a:ln>
                  <a:noFill/>
                </a:ln>
                <a:solidFill>
                  <a:prstClr val="black"/>
                </a:solidFill>
                <a:effectLst/>
                <a:uLnTx/>
                <a:uFillTx/>
                <a:latin typeface="Tw Cen MT" panose="020B0602020104020603" pitchFamily="34" charset="0"/>
                <a:cs typeface="Times New Roman" pitchFamily="18" charset="0"/>
              </a:rPr>
              <a:t>P(A)= 0.32, P(B) = 0.27, P(C) = </a:t>
            </a:r>
            <a:r>
              <a:rPr kumimoji="0" lang="en-US" altLang="en-US" sz="2600" b="0" i="0" u="none" strike="noStrike" kern="1200" cap="none" spc="0" normalizeH="0" baseline="0" noProof="0" dirty="0">
                <a:ln>
                  <a:noFill/>
                </a:ln>
                <a:solidFill>
                  <a:srgbClr val="FF0000"/>
                </a:solidFill>
                <a:effectLst/>
                <a:uLnTx/>
                <a:uFillTx/>
                <a:latin typeface="Tw Cen MT" panose="020B0602020104020603" pitchFamily="34" charset="0"/>
                <a:cs typeface="Times New Roman" pitchFamily="18" charset="0"/>
              </a:rPr>
              <a:t>-0.06</a:t>
            </a:r>
            <a:r>
              <a:rPr kumimoji="0" lang="en-US" altLang="en-US" sz="2600" b="0" i="0" u="none" strike="noStrike" kern="1200" cap="none" spc="0" normalizeH="0" baseline="0" noProof="0" dirty="0">
                <a:ln>
                  <a:noFill/>
                </a:ln>
                <a:solidFill>
                  <a:prstClr val="black"/>
                </a:solidFill>
                <a:effectLst/>
                <a:uLnTx/>
                <a:uFillTx/>
                <a:latin typeface="Tw Cen MT" panose="020B0602020104020603" pitchFamily="34" charset="0"/>
                <a:cs typeface="Times New Roman" pitchFamily="18" charset="0"/>
              </a:rPr>
              <a:t>, P(D) = 0.47 	</a:t>
            </a:r>
            <a:r>
              <a:rPr kumimoji="0" lang="en-US" altLang="en-US" sz="2600" b="0" i="0" u="none" strike="noStrike" kern="1200" cap="none" spc="0" normalizeH="0" baseline="0" noProof="0" dirty="0">
                <a:ln>
                  <a:noFill/>
                </a:ln>
                <a:solidFill>
                  <a:srgbClr val="FF0000"/>
                </a:solidFill>
                <a:effectLst/>
                <a:uLnTx/>
                <a:uFillTx/>
                <a:latin typeface="Tw Cen MT" panose="020B0602020104020603" pitchFamily="34" charset="0"/>
                <a:cs typeface="Times New Roman" pitchFamily="18" charset="0"/>
              </a:rPr>
              <a:t>NOT</a:t>
            </a:r>
          </a:p>
          <a:p>
            <a:pPr marL="457200" marR="0" lvl="0" indent="-457200" algn="just" defTabSz="914400" rtl="0" eaLnBrk="0" fontAlgn="auto" latinLnBrk="1" hangingPunct="0">
              <a:lnSpc>
                <a:spcPct val="100000"/>
              </a:lnSpc>
              <a:spcBef>
                <a:spcPct val="0"/>
              </a:spcBef>
              <a:spcAft>
                <a:spcPts val="0"/>
              </a:spcAft>
              <a:buClrTx/>
              <a:buSzTx/>
              <a:buFontTx/>
              <a:buAutoNum type="alphaLcParenBoth"/>
              <a:tabLst/>
              <a:defRPr/>
            </a:pPr>
            <a:r>
              <a:rPr kumimoji="0" lang="en-US" altLang="en-US" sz="2600" b="0" i="0" u="none" strike="noStrike" kern="1200" cap="none" spc="0" normalizeH="0" baseline="0" noProof="0" dirty="0">
                <a:ln>
                  <a:noFill/>
                </a:ln>
                <a:solidFill>
                  <a:prstClr val="black"/>
                </a:solidFill>
                <a:effectLst/>
                <a:uLnTx/>
                <a:uFillTx/>
                <a:latin typeface="Tw Cen MT" panose="020B0602020104020603" pitchFamily="34" charset="0"/>
                <a:cs typeface="Times New Roman" pitchFamily="18" charset="0"/>
              </a:rPr>
              <a:t>P(A)= 1/2, P(B) = 1/4, P(C) = 1/8, P(D) = 1/16 	</a:t>
            </a:r>
            <a:r>
              <a:rPr kumimoji="0" lang="en-US" altLang="en-US" sz="2600" b="0" i="0" u="none" strike="noStrike" kern="1200" cap="none" spc="0" normalizeH="0" baseline="0" noProof="0" dirty="0">
                <a:ln>
                  <a:noFill/>
                </a:ln>
                <a:solidFill>
                  <a:srgbClr val="FF0000"/>
                </a:solidFill>
                <a:effectLst/>
                <a:uLnTx/>
                <a:uFillTx/>
                <a:latin typeface="Tw Cen MT" panose="020B0602020104020603" pitchFamily="34" charset="0"/>
                <a:cs typeface="Times New Roman" pitchFamily="18" charset="0"/>
              </a:rPr>
              <a:t>NOT</a:t>
            </a:r>
          </a:p>
          <a:p>
            <a:pPr marL="457200" marR="0" lvl="0" indent="-457200" algn="just" defTabSz="914400" rtl="0" eaLnBrk="0" fontAlgn="auto" latinLnBrk="1" hangingPunct="0">
              <a:lnSpc>
                <a:spcPct val="100000"/>
              </a:lnSpc>
              <a:spcBef>
                <a:spcPct val="0"/>
              </a:spcBef>
              <a:spcAft>
                <a:spcPts val="0"/>
              </a:spcAft>
              <a:buClrTx/>
              <a:buSzTx/>
              <a:buFontTx/>
              <a:buAutoNum type="alphaLcParenBoth"/>
              <a:tabLst/>
              <a:defRPr/>
            </a:pPr>
            <a:r>
              <a:rPr kumimoji="0" lang="en-US" altLang="en-US" sz="2600" b="0" i="0" u="none" strike="noStrike" kern="1200" cap="none" spc="0" normalizeH="0" baseline="0" noProof="0" dirty="0">
                <a:ln>
                  <a:noFill/>
                </a:ln>
                <a:solidFill>
                  <a:prstClr val="black"/>
                </a:solidFill>
                <a:effectLst/>
                <a:uLnTx/>
                <a:uFillTx/>
                <a:latin typeface="Tw Cen MT" panose="020B0602020104020603" pitchFamily="34" charset="0"/>
                <a:cs typeface="Times New Roman" pitchFamily="18" charset="0"/>
              </a:rPr>
              <a:t>P(A)= 5/8, P(B) = 1/6, P(C) = 1/3, P(D) = 2/9      </a:t>
            </a:r>
            <a:r>
              <a:rPr kumimoji="0" lang="en-US" altLang="en-US" sz="2600" b="0" i="0" u="none" strike="noStrike" kern="1200" cap="none" spc="0" normalizeH="0" baseline="0" noProof="0" dirty="0">
                <a:ln>
                  <a:noFill/>
                </a:ln>
                <a:solidFill>
                  <a:srgbClr val="FF0000"/>
                </a:solidFill>
                <a:effectLst/>
                <a:uLnTx/>
                <a:uFillTx/>
                <a:latin typeface="Tw Cen MT" panose="020B0602020104020603" pitchFamily="34" charset="0"/>
                <a:cs typeface="Times New Roman" pitchFamily="18" charset="0"/>
              </a:rPr>
              <a:t>NOT</a:t>
            </a:r>
          </a:p>
        </p:txBody>
      </p:sp>
      <p:sp>
        <p:nvSpPr>
          <p:cNvPr id="2" name="TextBox 1"/>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Example: 1</a:t>
            </a:r>
            <a:endParaRPr lang="en-US" sz="3600" b="1" dirty="0">
              <a:latin typeface="Tw Cen MT" panose="020B0602020104020603" pitchFamily="34"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786120" y="147240"/>
              <a:ext cx="3725280" cy="4349160"/>
            </p14:xfrm>
          </p:contentPart>
        </mc:Choice>
        <mc:Fallback>
          <p:pic>
            <p:nvPicPr>
              <p:cNvPr id="3" name="Ink 2"/>
              <p:cNvPicPr/>
              <p:nvPr/>
            </p:nvPicPr>
            <p:blipFill>
              <a:blip r:embed="rId3"/>
              <a:stretch>
                <a:fillRect/>
              </a:stretch>
            </p:blipFill>
            <p:spPr>
              <a:xfrm>
                <a:off x="3774240" y="135720"/>
                <a:ext cx="3748680" cy="4364640"/>
              </a:xfrm>
              <a:prstGeom prst="rect">
                <a:avLst/>
              </a:prstGeom>
            </p:spPr>
          </p:pic>
        </mc:Fallback>
      </mc:AlternateContent>
    </p:spTree>
    <p:extLst>
      <p:ext uri="{BB962C8B-B14F-4D97-AF65-F5344CB8AC3E}">
        <p14:creationId xmlns:p14="http://schemas.microsoft.com/office/powerpoint/2010/main" val="313711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55AC1A-1612-47D7-B97C-53EEDA812BD5}"/>
              </a:ext>
            </a:extLst>
          </p:cNvPr>
          <p:cNvSpPr>
            <a:spLocks noGrp="1"/>
          </p:cNvSpPr>
          <p:nvPr>
            <p:ph idx="1"/>
          </p:nvPr>
        </p:nvSpPr>
        <p:spPr>
          <a:xfrm>
            <a:off x="533400" y="1300759"/>
            <a:ext cx="7981950" cy="4189214"/>
          </a:xfrm>
        </p:spPr>
        <p:txBody>
          <a:bodyPr anchor="ctr">
            <a:normAutofit/>
          </a:bodyPr>
          <a:lstStyle/>
          <a:p>
            <a:pPr marL="0" indent="0">
              <a:lnSpc>
                <a:spcPct val="150000"/>
              </a:lnSpc>
              <a:spcBef>
                <a:spcPts val="0"/>
              </a:spcBef>
            </a:pPr>
            <a:r>
              <a:rPr lang="en-IN" sz="3200" dirty="0">
                <a:latin typeface="Tw Cen MT" panose="020B0602020104020603" pitchFamily="34" charset="0"/>
              </a:rPr>
              <a:t>If two dice are thrown , what is the probability that the sum is</a:t>
            </a:r>
          </a:p>
          <a:p>
            <a:pPr marL="385763" indent="-385763">
              <a:lnSpc>
                <a:spcPct val="150000"/>
              </a:lnSpc>
              <a:spcBef>
                <a:spcPts val="0"/>
              </a:spcBef>
              <a:buAutoNum type="alphaLcParenR"/>
            </a:pPr>
            <a:r>
              <a:rPr lang="en-IN" sz="3200" dirty="0">
                <a:latin typeface="Tw Cen MT" panose="020B0602020104020603" pitchFamily="34" charset="0"/>
              </a:rPr>
              <a:t>Greater than 8</a:t>
            </a:r>
          </a:p>
          <a:p>
            <a:pPr marL="385763" indent="-385763">
              <a:lnSpc>
                <a:spcPct val="150000"/>
              </a:lnSpc>
              <a:spcBef>
                <a:spcPts val="0"/>
              </a:spcBef>
              <a:buAutoNum type="alphaLcParenR"/>
            </a:pPr>
            <a:r>
              <a:rPr lang="en-IN" sz="3200" dirty="0">
                <a:latin typeface="Tw Cen MT" panose="020B0602020104020603" pitchFamily="34" charset="0"/>
              </a:rPr>
              <a:t>Less than 6</a:t>
            </a:r>
          </a:p>
          <a:p>
            <a:pPr marL="385763" indent="-385763">
              <a:lnSpc>
                <a:spcPct val="150000"/>
              </a:lnSpc>
              <a:spcBef>
                <a:spcPts val="0"/>
              </a:spcBef>
              <a:buAutoNum type="alphaLcParenR"/>
            </a:pPr>
            <a:r>
              <a:rPr lang="en-IN" sz="3200" dirty="0">
                <a:latin typeface="Tw Cen MT" panose="020B0602020104020603" pitchFamily="34" charset="0"/>
              </a:rPr>
              <a:t>Neither 7 nor 11</a:t>
            </a:r>
          </a:p>
          <a:p>
            <a:endParaRPr lang="x-none" dirty="0"/>
          </a:p>
        </p:txBody>
      </p:sp>
      <p:sp>
        <p:nvSpPr>
          <p:cNvPr id="4" name="TextBox 3">
            <a:extLst>
              <a:ext uri="{FF2B5EF4-FFF2-40B4-BE49-F238E27FC236}">
                <a16:creationId xmlns:a16="http://schemas.microsoft.com/office/drawing/2014/main" id="{CB743249-683F-9E0D-07D3-9FBACFD9DD68}"/>
              </a:ext>
            </a:extLst>
          </p:cNvPr>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Example: 2</a:t>
            </a:r>
            <a:endParaRPr lang="en-US" sz="3600" b="1" dirty="0">
              <a:latin typeface="Tw Cen MT" panose="020B0602020104020603" pitchFamily="34"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35800" y="113040"/>
              <a:ext cx="8625240" cy="4920840"/>
            </p14:xfrm>
          </p:contentPart>
        </mc:Choice>
        <mc:Fallback>
          <p:pic>
            <p:nvPicPr>
              <p:cNvPr id="2" name="Ink 1"/>
              <p:cNvPicPr/>
              <p:nvPr/>
            </p:nvPicPr>
            <p:blipFill>
              <a:blip r:embed="rId3"/>
              <a:stretch>
                <a:fillRect/>
              </a:stretch>
            </p:blipFill>
            <p:spPr>
              <a:xfrm>
                <a:off x="227880" y="102600"/>
                <a:ext cx="8645760" cy="4939920"/>
              </a:xfrm>
              <a:prstGeom prst="rect">
                <a:avLst/>
              </a:prstGeom>
            </p:spPr>
          </p:pic>
        </mc:Fallback>
      </mc:AlternateContent>
    </p:spTree>
    <p:extLst>
      <p:ext uri="{BB962C8B-B14F-4D97-AF65-F5344CB8AC3E}">
        <p14:creationId xmlns:p14="http://schemas.microsoft.com/office/powerpoint/2010/main" val="25057153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C4AF8D2D-18B7-447E-A54E-CED2B3573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18711"/>
            <a:ext cx="7239000" cy="4844581"/>
          </a:xfrm>
          <a:prstGeom prst="rect">
            <a:avLst/>
          </a:prstGeom>
        </p:spPr>
      </p:pic>
      <p:sp>
        <p:nvSpPr>
          <p:cNvPr id="2" name="TextBox 1">
            <a:extLst>
              <a:ext uri="{FF2B5EF4-FFF2-40B4-BE49-F238E27FC236}">
                <a16:creationId xmlns:a16="http://schemas.microsoft.com/office/drawing/2014/main" id="{45449828-30A8-A5BA-3198-41C6D57A093D}"/>
              </a:ext>
            </a:extLst>
          </p:cNvPr>
          <p:cNvSpPr txBox="1"/>
          <p:nvPr/>
        </p:nvSpPr>
        <p:spPr>
          <a:xfrm>
            <a:off x="381000" y="271542"/>
            <a:ext cx="2590800" cy="646331"/>
          </a:xfrm>
          <a:prstGeom prst="rect">
            <a:avLst/>
          </a:prstGeom>
          <a:noFill/>
        </p:spPr>
        <p:txBody>
          <a:bodyPr wrap="square" rtlCol="0">
            <a:spAutoFit/>
          </a:bodyPr>
          <a:lstStyle/>
          <a:p>
            <a:r>
              <a:rPr lang="en-US" altLang="en-US" sz="3600" b="1" dirty="0">
                <a:solidFill>
                  <a:srgbClr val="FF0000"/>
                </a:solidFill>
                <a:latin typeface="Tw Cen MT" panose="020B0602020104020603" pitchFamily="34" charset="0"/>
                <a:cs typeface="Times New Roman" pitchFamily="18" charset="0"/>
              </a:rPr>
              <a:t>Solution:</a:t>
            </a:r>
            <a:endParaRPr lang="en-US" sz="3600" b="1" dirty="0">
              <a:solidFill>
                <a:srgbClr val="FF0000"/>
              </a:solidFill>
              <a:latin typeface="Tw Cen MT" panose="020B0602020104020603" pitchFamily="34" charset="0"/>
            </a:endParaRPr>
          </a:p>
        </p:txBody>
      </p:sp>
      <p:sp>
        <p:nvSpPr>
          <p:cNvPr id="4" name="TextBox 3">
            <a:extLst>
              <a:ext uri="{FF2B5EF4-FFF2-40B4-BE49-F238E27FC236}">
                <a16:creationId xmlns:a16="http://schemas.microsoft.com/office/drawing/2014/main" id="{EFC89F69-0999-F947-A5AA-412DEBC1EC05}"/>
              </a:ext>
            </a:extLst>
          </p:cNvPr>
          <p:cNvSpPr txBox="1"/>
          <p:nvPr/>
        </p:nvSpPr>
        <p:spPr>
          <a:xfrm>
            <a:off x="457200" y="992626"/>
            <a:ext cx="5181600" cy="369332"/>
          </a:xfrm>
          <a:prstGeom prst="rect">
            <a:avLst/>
          </a:prstGeom>
          <a:noFill/>
        </p:spPr>
        <p:txBody>
          <a:bodyPr wrap="square" rtlCol="0">
            <a:spAutoFit/>
          </a:bodyPr>
          <a:lstStyle/>
          <a:p>
            <a:r>
              <a:rPr lang="en-IN" dirty="0"/>
              <a:t>Probability of outcome, when a pair of die is thrown:</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18960" y="1333800"/>
              <a:ext cx="6343560" cy="5135760"/>
            </p14:xfrm>
          </p:contentPart>
        </mc:Choice>
        <mc:Fallback>
          <p:pic>
            <p:nvPicPr>
              <p:cNvPr id="3" name="Ink 2"/>
              <p:cNvPicPr/>
              <p:nvPr/>
            </p:nvPicPr>
            <p:blipFill>
              <a:blip r:embed="rId4"/>
              <a:stretch>
                <a:fillRect/>
              </a:stretch>
            </p:blipFill>
            <p:spPr>
              <a:xfrm>
                <a:off x="310680" y="1323000"/>
                <a:ext cx="6363000" cy="5156280"/>
              </a:xfrm>
              <a:prstGeom prst="rect">
                <a:avLst/>
              </a:prstGeom>
            </p:spPr>
          </p:pic>
        </mc:Fallback>
      </mc:AlternateContent>
    </p:spTree>
    <p:extLst>
      <p:ext uri="{BB962C8B-B14F-4D97-AF65-F5344CB8AC3E}">
        <p14:creationId xmlns:p14="http://schemas.microsoft.com/office/powerpoint/2010/main" val="78573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9299B5-65CE-4D68-A6B5-52D93A084697}"/>
              </a:ext>
            </a:extLst>
          </p:cNvPr>
          <p:cNvSpPr>
            <a:spLocks noGrp="1"/>
          </p:cNvSpPr>
          <p:nvPr>
            <p:ph idx="1"/>
          </p:nvPr>
        </p:nvSpPr>
        <p:spPr>
          <a:xfrm>
            <a:off x="628650" y="1563026"/>
            <a:ext cx="8286750" cy="4761574"/>
          </a:xfrm>
        </p:spPr>
        <p:txBody>
          <a:bodyPr>
            <a:normAutofit/>
          </a:bodyPr>
          <a:lstStyle/>
          <a:p>
            <a:pPr marL="0" indent="0">
              <a:lnSpc>
                <a:spcPct val="150000"/>
              </a:lnSpc>
              <a:spcBef>
                <a:spcPts val="0"/>
              </a:spcBef>
            </a:pPr>
            <a:r>
              <a:rPr lang="en-IN" sz="1800" dirty="0">
                <a:latin typeface="Tw Cen MT" panose="020B0602020104020603" pitchFamily="34" charset="0"/>
              </a:rPr>
              <a:t>If two dice are thrown , what is the probability that the sum is</a:t>
            </a:r>
          </a:p>
          <a:p>
            <a:pPr marL="385763" indent="-385763">
              <a:lnSpc>
                <a:spcPct val="150000"/>
              </a:lnSpc>
              <a:spcBef>
                <a:spcPts val="0"/>
              </a:spcBef>
              <a:buAutoNum type="alphaLcParenR"/>
            </a:pPr>
            <a:r>
              <a:rPr lang="en-IN" sz="1800" dirty="0">
                <a:latin typeface="Tw Cen MT" panose="020B0602020104020603" pitchFamily="34" charset="0"/>
              </a:rPr>
              <a:t>Greater than 8</a:t>
            </a:r>
          </a:p>
          <a:p>
            <a:pPr marL="0" indent="0">
              <a:lnSpc>
                <a:spcPct val="150000"/>
              </a:lnSpc>
              <a:spcBef>
                <a:spcPts val="0"/>
              </a:spcBef>
            </a:pPr>
            <a:endParaRPr lang="en-IN" sz="1800" dirty="0">
              <a:latin typeface="Tw Cen MT" panose="020B0602020104020603" pitchFamily="34" charset="0"/>
            </a:endParaRPr>
          </a:p>
          <a:p>
            <a:pPr marL="0" indent="0">
              <a:lnSpc>
                <a:spcPct val="150000"/>
              </a:lnSpc>
              <a:spcBef>
                <a:spcPts val="0"/>
              </a:spcBef>
            </a:pPr>
            <a:endParaRPr lang="en-IN" sz="1800" dirty="0">
              <a:latin typeface="Tw Cen MT" panose="020B0602020104020603" pitchFamily="34" charset="0"/>
            </a:endParaRPr>
          </a:p>
          <a:p>
            <a:pPr marL="0" indent="0">
              <a:lnSpc>
                <a:spcPct val="150000"/>
              </a:lnSpc>
              <a:spcBef>
                <a:spcPts val="0"/>
              </a:spcBef>
            </a:pPr>
            <a:r>
              <a:rPr lang="en-IN" sz="1800" dirty="0">
                <a:latin typeface="Tw Cen MT" panose="020B0602020104020603" pitchFamily="34" charset="0"/>
              </a:rPr>
              <a:t>b)Less than 6:</a:t>
            </a:r>
          </a:p>
          <a:p>
            <a:pPr marL="385763" indent="-385763">
              <a:lnSpc>
                <a:spcPct val="150000"/>
              </a:lnSpc>
              <a:spcBef>
                <a:spcPts val="0"/>
              </a:spcBef>
              <a:buAutoNum type="alphaLcParenR"/>
            </a:pPr>
            <a:endParaRPr lang="en-IN" sz="1800" dirty="0">
              <a:latin typeface="Tw Cen MT" panose="020B0602020104020603" pitchFamily="34" charset="0"/>
            </a:endParaRPr>
          </a:p>
        </p:txBody>
      </p:sp>
      <mc:AlternateContent xmlns:mc="http://schemas.openxmlformats.org/markup-compatibility/2006" xmlns:p14="http://schemas.microsoft.com/office/powerpoint/2010/main">
        <mc:Choice Requires="p14">
          <p:contentPart p14:bwMode="auto" r:id="rId2">
            <p14:nvContentPartPr>
              <p14:cNvPr id="162" name="Ink 163">
                <a:extLst>
                  <a:ext uri="{FF2B5EF4-FFF2-40B4-BE49-F238E27FC236}">
                    <a16:creationId xmlns:a16="http://schemas.microsoft.com/office/drawing/2014/main" id="{A05C9A3D-4CFB-6549-AC23-4836EF657913}"/>
                  </a:ext>
                </a:extLst>
              </p14:cNvPr>
              <p14:cNvContentPartPr/>
              <p14:nvPr/>
            </p14:nvContentPartPr>
            <p14:xfrm>
              <a:off x="8029275" y="3959420"/>
              <a:ext cx="6480" cy="16200"/>
            </p14:xfrm>
          </p:contentPart>
        </mc:Choice>
        <mc:Fallback xmlns="">
          <p:pic>
            <p:nvPicPr>
              <p:cNvPr id="162" name="Ink 163">
                <a:extLst>
                  <a:ext uri="{FF2B5EF4-FFF2-40B4-BE49-F238E27FC236}">
                    <a16:creationId xmlns:a16="http://schemas.microsoft.com/office/drawing/2014/main" id="{A05C9A3D-4CFB-6549-AC23-4836EF657913}"/>
                  </a:ext>
                </a:extLst>
              </p:cNvPr>
              <p:cNvPicPr/>
              <p:nvPr/>
            </p:nvPicPr>
            <p:blipFill>
              <a:blip r:embed="rId3"/>
              <a:stretch>
                <a:fillRect/>
              </a:stretch>
            </p:blipFill>
            <p:spPr>
              <a:xfrm>
                <a:off x="8013795" y="3943940"/>
                <a:ext cx="37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6">
                <a:extLst>
                  <a:ext uri="{FF2B5EF4-FFF2-40B4-BE49-F238E27FC236}">
                    <a16:creationId xmlns:a16="http://schemas.microsoft.com/office/drawing/2014/main" id="{16250614-BA3D-BB41-8DA4-C96FD274BA0C}"/>
                  </a:ext>
                </a:extLst>
              </p14:cNvPr>
              <p14:cNvContentPartPr/>
              <p14:nvPr/>
            </p14:nvContentPartPr>
            <p14:xfrm>
              <a:off x="3404715" y="2114510"/>
              <a:ext cx="326160" cy="250830"/>
            </p14:xfrm>
          </p:contentPart>
        </mc:Choice>
        <mc:Fallback xmlns="">
          <p:pic>
            <p:nvPicPr>
              <p:cNvPr id="6" name="Ink 6">
                <a:extLst>
                  <a:ext uri="{FF2B5EF4-FFF2-40B4-BE49-F238E27FC236}">
                    <a16:creationId xmlns:a16="http://schemas.microsoft.com/office/drawing/2014/main" id="{16250614-BA3D-BB41-8DA4-C96FD274BA0C}"/>
                  </a:ext>
                </a:extLst>
              </p:cNvPr>
              <p:cNvPicPr/>
              <p:nvPr/>
            </p:nvPicPr>
            <p:blipFill>
              <a:blip r:embed="rId5"/>
              <a:stretch>
                <a:fillRect/>
              </a:stretch>
            </p:blipFill>
            <p:spPr>
              <a:xfrm>
                <a:off x="3389235" y="2099058"/>
                <a:ext cx="356760" cy="28101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3">
                <a:extLst>
                  <a:ext uri="{FF2B5EF4-FFF2-40B4-BE49-F238E27FC236}">
                    <a16:creationId xmlns:a16="http://schemas.microsoft.com/office/drawing/2014/main" id="{789A2A9B-A78B-284C-A772-9079D76BD694}"/>
                  </a:ext>
                </a:extLst>
              </p14:cNvPr>
              <p14:cNvContentPartPr/>
              <p14:nvPr/>
            </p14:nvContentPartPr>
            <p14:xfrm>
              <a:off x="4282215" y="2064290"/>
              <a:ext cx="381780" cy="294840"/>
            </p14:xfrm>
          </p:contentPart>
        </mc:Choice>
        <mc:Fallback xmlns="">
          <p:pic>
            <p:nvPicPr>
              <p:cNvPr id="12" name="Ink 13">
                <a:extLst>
                  <a:ext uri="{FF2B5EF4-FFF2-40B4-BE49-F238E27FC236}">
                    <a16:creationId xmlns:a16="http://schemas.microsoft.com/office/drawing/2014/main" id="{789A2A9B-A78B-284C-A772-9079D76BD694}"/>
                  </a:ext>
                </a:extLst>
              </p:cNvPr>
              <p:cNvPicPr/>
              <p:nvPr/>
            </p:nvPicPr>
            <p:blipFill>
              <a:blip r:embed="rId7"/>
              <a:stretch>
                <a:fillRect/>
              </a:stretch>
            </p:blipFill>
            <p:spPr>
              <a:xfrm>
                <a:off x="4266742" y="2048810"/>
                <a:ext cx="412006"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4">
                <a:extLst>
                  <a:ext uri="{FF2B5EF4-FFF2-40B4-BE49-F238E27FC236}">
                    <a16:creationId xmlns:a16="http://schemas.microsoft.com/office/drawing/2014/main" id="{FF4205E6-AA4C-0A4A-8BBE-BB45D8494219}"/>
                  </a:ext>
                </a:extLst>
              </p14:cNvPr>
              <p14:cNvContentPartPr/>
              <p14:nvPr/>
            </p14:nvContentPartPr>
            <p14:xfrm>
              <a:off x="4006275" y="2152040"/>
              <a:ext cx="113130" cy="179280"/>
            </p14:xfrm>
          </p:contentPart>
        </mc:Choice>
        <mc:Fallback xmlns="">
          <p:pic>
            <p:nvPicPr>
              <p:cNvPr id="13" name="Ink 14">
                <a:extLst>
                  <a:ext uri="{FF2B5EF4-FFF2-40B4-BE49-F238E27FC236}">
                    <a16:creationId xmlns:a16="http://schemas.microsoft.com/office/drawing/2014/main" id="{FF4205E6-AA4C-0A4A-8BBE-BB45D8494219}"/>
                  </a:ext>
                </a:extLst>
              </p:cNvPr>
              <p:cNvPicPr/>
              <p:nvPr/>
            </p:nvPicPr>
            <p:blipFill>
              <a:blip r:embed="rId9"/>
              <a:stretch>
                <a:fillRect/>
              </a:stretch>
            </p:blipFill>
            <p:spPr>
              <a:xfrm>
                <a:off x="3990832" y="2136560"/>
                <a:ext cx="143298"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F8A20DC-7A97-E848-8FFE-C6F2EA4AC04C}"/>
                  </a:ext>
                </a:extLst>
              </p14:cNvPr>
              <p14:cNvContentPartPr/>
              <p14:nvPr/>
            </p14:nvContentPartPr>
            <p14:xfrm>
              <a:off x="5541765" y="2158250"/>
              <a:ext cx="163080" cy="163080"/>
            </p14:xfrm>
          </p:contentPart>
        </mc:Choice>
        <mc:Fallback xmlns="">
          <p:pic>
            <p:nvPicPr>
              <p:cNvPr id="18" name="Ink 17">
                <a:extLst>
                  <a:ext uri="{FF2B5EF4-FFF2-40B4-BE49-F238E27FC236}">
                    <a16:creationId xmlns:a16="http://schemas.microsoft.com/office/drawing/2014/main" id="{CF8A20DC-7A97-E848-8FFE-C6F2EA4AC04C}"/>
                  </a:ext>
                </a:extLst>
              </p:cNvPr>
              <p:cNvPicPr/>
              <p:nvPr/>
            </p:nvPicPr>
            <p:blipFill>
              <a:blip r:embed="rId11"/>
              <a:stretch>
                <a:fillRect/>
              </a:stretch>
            </p:blipFill>
            <p:spPr>
              <a:xfrm>
                <a:off x="5526319" y="2142770"/>
                <a:ext cx="193613"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2">
                <a:extLst>
                  <a:ext uri="{FF2B5EF4-FFF2-40B4-BE49-F238E27FC236}">
                    <a16:creationId xmlns:a16="http://schemas.microsoft.com/office/drawing/2014/main" id="{5ADB89D1-9B9C-1845-8ED2-AF8D2432C3C3}"/>
                  </a:ext>
                </a:extLst>
              </p14:cNvPr>
              <p14:cNvContentPartPr/>
              <p14:nvPr/>
            </p14:nvContentPartPr>
            <p14:xfrm>
              <a:off x="5936505" y="2032970"/>
              <a:ext cx="388800" cy="357480"/>
            </p14:xfrm>
          </p:contentPart>
        </mc:Choice>
        <mc:Fallback xmlns="">
          <p:pic>
            <p:nvPicPr>
              <p:cNvPr id="21" name="Ink 22">
                <a:extLst>
                  <a:ext uri="{FF2B5EF4-FFF2-40B4-BE49-F238E27FC236}">
                    <a16:creationId xmlns:a16="http://schemas.microsoft.com/office/drawing/2014/main" id="{5ADB89D1-9B9C-1845-8ED2-AF8D2432C3C3}"/>
                  </a:ext>
                </a:extLst>
              </p:cNvPr>
              <p:cNvPicPr/>
              <p:nvPr/>
            </p:nvPicPr>
            <p:blipFill>
              <a:blip r:embed="rId13"/>
              <a:stretch>
                <a:fillRect/>
              </a:stretch>
            </p:blipFill>
            <p:spPr>
              <a:xfrm>
                <a:off x="5921025" y="2017490"/>
                <a:ext cx="41940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3">
                <a:extLst>
                  <a:ext uri="{FF2B5EF4-FFF2-40B4-BE49-F238E27FC236}">
                    <a16:creationId xmlns:a16="http://schemas.microsoft.com/office/drawing/2014/main" id="{7496E180-3382-3642-A36B-1D4E84401328}"/>
                  </a:ext>
                </a:extLst>
              </p14:cNvPr>
              <p14:cNvContentPartPr/>
              <p14:nvPr/>
            </p14:nvContentPartPr>
            <p14:xfrm>
              <a:off x="4758225" y="2183360"/>
              <a:ext cx="507870" cy="113130"/>
            </p14:xfrm>
          </p:contentPart>
        </mc:Choice>
        <mc:Fallback xmlns="">
          <p:pic>
            <p:nvPicPr>
              <p:cNvPr id="22" name="Ink 23">
                <a:extLst>
                  <a:ext uri="{FF2B5EF4-FFF2-40B4-BE49-F238E27FC236}">
                    <a16:creationId xmlns:a16="http://schemas.microsoft.com/office/drawing/2014/main" id="{7496E180-3382-3642-A36B-1D4E84401328}"/>
                  </a:ext>
                </a:extLst>
              </p:cNvPr>
              <p:cNvPicPr/>
              <p:nvPr/>
            </p:nvPicPr>
            <p:blipFill>
              <a:blip r:embed="rId15"/>
              <a:stretch>
                <a:fillRect/>
              </a:stretch>
            </p:blipFill>
            <p:spPr>
              <a:xfrm>
                <a:off x="4742748" y="2167917"/>
                <a:ext cx="538465" cy="14329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3">
                <a:extLst>
                  <a:ext uri="{FF2B5EF4-FFF2-40B4-BE49-F238E27FC236}">
                    <a16:creationId xmlns:a16="http://schemas.microsoft.com/office/drawing/2014/main" id="{E5E95848-4E33-174D-9905-495758E3BB6F}"/>
                  </a:ext>
                </a:extLst>
              </p14:cNvPr>
              <p14:cNvContentPartPr/>
              <p14:nvPr/>
            </p14:nvContentPartPr>
            <p14:xfrm>
              <a:off x="4125345" y="2546780"/>
              <a:ext cx="814860" cy="301050"/>
            </p14:xfrm>
          </p:contentPart>
        </mc:Choice>
        <mc:Fallback xmlns="">
          <p:pic>
            <p:nvPicPr>
              <p:cNvPr id="32" name="Ink 33">
                <a:extLst>
                  <a:ext uri="{FF2B5EF4-FFF2-40B4-BE49-F238E27FC236}">
                    <a16:creationId xmlns:a16="http://schemas.microsoft.com/office/drawing/2014/main" id="{E5E95848-4E33-174D-9905-495758E3BB6F}"/>
                  </a:ext>
                </a:extLst>
              </p:cNvPr>
              <p:cNvPicPr/>
              <p:nvPr/>
            </p:nvPicPr>
            <p:blipFill>
              <a:blip r:embed="rId17"/>
              <a:stretch>
                <a:fillRect/>
              </a:stretch>
            </p:blipFill>
            <p:spPr>
              <a:xfrm>
                <a:off x="4109868" y="2531314"/>
                <a:ext cx="845093" cy="33126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4">
                <a:extLst>
                  <a:ext uri="{FF2B5EF4-FFF2-40B4-BE49-F238E27FC236}">
                    <a16:creationId xmlns:a16="http://schemas.microsoft.com/office/drawing/2014/main" id="{9808C2D4-115C-4C40-A65D-FAD06C862521}"/>
                  </a:ext>
                </a:extLst>
              </p14:cNvPr>
              <p14:cNvContentPartPr/>
              <p14:nvPr/>
            </p14:nvContentPartPr>
            <p14:xfrm>
              <a:off x="3843465" y="2640740"/>
              <a:ext cx="106650" cy="81810"/>
            </p14:xfrm>
          </p:contentPart>
        </mc:Choice>
        <mc:Fallback xmlns="">
          <p:pic>
            <p:nvPicPr>
              <p:cNvPr id="33" name="Ink 34">
                <a:extLst>
                  <a:ext uri="{FF2B5EF4-FFF2-40B4-BE49-F238E27FC236}">
                    <a16:creationId xmlns:a16="http://schemas.microsoft.com/office/drawing/2014/main" id="{9808C2D4-115C-4C40-A65D-FAD06C862521}"/>
                  </a:ext>
                </a:extLst>
              </p:cNvPr>
              <p:cNvPicPr/>
              <p:nvPr/>
            </p:nvPicPr>
            <p:blipFill>
              <a:blip r:embed="rId19"/>
              <a:stretch>
                <a:fillRect/>
              </a:stretch>
            </p:blipFill>
            <p:spPr>
              <a:xfrm>
                <a:off x="3828024" y="2625243"/>
                <a:ext cx="137173" cy="11208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6">
                <a:extLst>
                  <a:ext uri="{FF2B5EF4-FFF2-40B4-BE49-F238E27FC236}">
                    <a16:creationId xmlns:a16="http://schemas.microsoft.com/office/drawing/2014/main" id="{6C9117A0-D2D0-CB49-BBD9-7E8EC4FBE5DF}"/>
                  </a:ext>
                </a:extLst>
              </p14:cNvPr>
              <p14:cNvContentPartPr/>
              <p14:nvPr/>
            </p14:nvContentPartPr>
            <p14:xfrm>
              <a:off x="5761005" y="2534360"/>
              <a:ext cx="539190" cy="275940"/>
            </p14:xfrm>
          </p:contentPart>
        </mc:Choice>
        <mc:Fallback xmlns="">
          <p:pic>
            <p:nvPicPr>
              <p:cNvPr id="44" name="Ink 46">
                <a:extLst>
                  <a:ext uri="{FF2B5EF4-FFF2-40B4-BE49-F238E27FC236}">
                    <a16:creationId xmlns:a16="http://schemas.microsoft.com/office/drawing/2014/main" id="{6C9117A0-D2D0-CB49-BBD9-7E8EC4FBE5DF}"/>
                  </a:ext>
                </a:extLst>
              </p:cNvPr>
              <p:cNvPicPr/>
              <p:nvPr/>
            </p:nvPicPr>
            <p:blipFill>
              <a:blip r:embed="rId21"/>
              <a:stretch>
                <a:fillRect/>
              </a:stretch>
            </p:blipFill>
            <p:spPr>
              <a:xfrm>
                <a:off x="5745528" y="2518890"/>
                <a:ext cx="569785" cy="306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5" name="Ink 47">
                <a:extLst>
                  <a:ext uri="{FF2B5EF4-FFF2-40B4-BE49-F238E27FC236}">
                    <a16:creationId xmlns:a16="http://schemas.microsoft.com/office/drawing/2014/main" id="{CE9C043B-0627-E448-9548-048B5D302359}"/>
                  </a:ext>
                </a:extLst>
              </p14:cNvPr>
              <p14:cNvContentPartPr/>
              <p14:nvPr/>
            </p14:nvContentPartPr>
            <p14:xfrm>
              <a:off x="5479125" y="2615630"/>
              <a:ext cx="144450" cy="144720"/>
            </p14:xfrm>
          </p:contentPart>
        </mc:Choice>
        <mc:Fallback xmlns="">
          <p:pic>
            <p:nvPicPr>
              <p:cNvPr id="45" name="Ink 47">
                <a:extLst>
                  <a:ext uri="{FF2B5EF4-FFF2-40B4-BE49-F238E27FC236}">
                    <a16:creationId xmlns:a16="http://schemas.microsoft.com/office/drawing/2014/main" id="{CE9C043B-0627-E448-9548-048B5D302359}"/>
                  </a:ext>
                </a:extLst>
              </p:cNvPr>
              <p:cNvPicPr/>
              <p:nvPr/>
            </p:nvPicPr>
            <p:blipFill>
              <a:blip r:embed="rId23"/>
              <a:stretch>
                <a:fillRect/>
              </a:stretch>
            </p:blipFill>
            <p:spPr>
              <a:xfrm>
                <a:off x="5463674" y="2600150"/>
                <a:ext cx="174634"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Ink 48">
                <a:extLst>
                  <a:ext uri="{FF2B5EF4-FFF2-40B4-BE49-F238E27FC236}">
                    <a16:creationId xmlns:a16="http://schemas.microsoft.com/office/drawing/2014/main" id="{C7CCAAFA-2839-4449-83F7-A6D947F69040}"/>
                  </a:ext>
                </a:extLst>
              </p14:cNvPr>
              <p14:cNvContentPartPr/>
              <p14:nvPr/>
            </p14:nvContentPartPr>
            <p14:xfrm>
              <a:off x="5153235" y="2653430"/>
              <a:ext cx="150660" cy="119340"/>
            </p14:xfrm>
          </p:contentPart>
        </mc:Choice>
        <mc:Fallback xmlns="">
          <p:pic>
            <p:nvPicPr>
              <p:cNvPr id="46" name="Ink 48">
                <a:extLst>
                  <a:ext uri="{FF2B5EF4-FFF2-40B4-BE49-F238E27FC236}">
                    <a16:creationId xmlns:a16="http://schemas.microsoft.com/office/drawing/2014/main" id="{C7CCAAFA-2839-4449-83F7-A6D947F69040}"/>
                  </a:ext>
                </a:extLst>
              </p:cNvPr>
              <p:cNvPicPr/>
              <p:nvPr/>
            </p:nvPicPr>
            <p:blipFill>
              <a:blip r:embed="rId25"/>
              <a:stretch>
                <a:fillRect/>
              </a:stretch>
            </p:blipFill>
            <p:spPr>
              <a:xfrm>
                <a:off x="5137773" y="2637973"/>
                <a:ext cx="180864" cy="14953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7" name="Ink 56">
                <a:extLst>
                  <a:ext uri="{FF2B5EF4-FFF2-40B4-BE49-F238E27FC236}">
                    <a16:creationId xmlns:a16="http://schemas.microsoft.com/office/drawing/2014/main" id="{2F1AE860-175C-2F45-A4D7-82109F62C51D}"/>
                  </a:ext>
                </a:extLst>
              </p14:cNvPr>
              <p14:cNvContentPartPr/>
              <p14:nvPr/>
            </p14:nvContentPartPr>
            <p14:xfrm>
              <a:off x="7490625" y="2465240"/>
              <a:ext cx="106920" cy="282150"/>
            </p14:xfrm>
          </p:contentPart>
        </mc:Choice>
        <mc:Fallback xmlns="">
          <p:pic>
            <p:nvPicPr>
              <p:cNvPr id="57" name="Ink 56">
                <a:extLst>
                  <a:ext uri="{FF2B5EF4-FFF2-40B4-BE49-F238E27FC236}">
                    <a16:creationId xmlns:a16="http://schemas.microsoft.com/office/drawing/2014/main" id="{2F1AE860-175C-2F45-A4D7-82109F62C51D}"/>
                  </a:ext>
                </a:extLst>
              </p:cNvPr>
              <p:cNvPicPr/>
              <p:nvPr/>
            </p:nvPicPr>
            <p:blipFill>
              <a:blip r:embed="rId27"/>
              <a:stretch>
                <a:fillRect/>
              </a:stretch>
            </p:blipFill>
            <p:spPr>
              <a:xfrm>
                <a:off x="7475145" y="2449765"/>
                <a:ext cx="137520" cy="3127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60">
                <a:extLst>
                  <a:ext uri="{FF2B5EF4-FFF2-40B4-BE49-F238E27FC236}">
                    <a16:creationId xmlns:a16="http://schemas.microsoft.com/office/drawing/2014/main" id="{A2BD877F-B513-094A-B4FC-8AB508FEC17A}"/>
                  </a:ext>
                </a:extLst>
              </p14:cNvPr>
              <p14:cNvContentPartPr/>
              <p14:nvPr/>
            </p14:nvContentPartPr>
            <p14:xfrm>
              <a:off x="7083195" y="2446610"/>
              <a:ext cx="294030" cy="232200"/>
            </p14:xfrm>
          </p:contentPart>
        </mc:Choice>
        <mc:Fallback xmlns="">
          <p:pic>
            <p:nvPicPr>
              <p:cNvPr id="58" name="Ink 60">
                <a:extLst>
                  <a:ext uri="{FF2B5EF4-FFF2-40B4-BE49-F238E27FC236}">
                    <a16:creationId xmlns:a16="http://schemas.microsoft.com/office/drawing/2014/main" id="{A2BD877F-B513-094A-B4FC-8AB508FEC17A}"/>
                  </a:ext>
                </a:extLst>
              </p:cNvPr>
              <p:cNvPicPr/>
              <p:nvPr/>
            </p:nvPicPr>
            <p:blipFill>
              <a:blip r:embed="rId29"/>
              <a:stretch>
                <a:fillRect/>
              </a:stretch>
            </p:blipFill>
            <p:spPr>
              <a:xfrm>
                <a:off x="7067720" y="2431130"/>
                <a:ext cx="324621"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9" name="Ink 61">
                <a:extLst>
                  <a:ext uri="{FF2B5EF4-FFF2-40B4-BE49-F238E27FC236}">
                    <a16:creationId xmlns:a16="http://schemas.microsoft.com/office/drawing/2014/main" id="{BB968D56-9295-5144-8BB3-39FA91F9A3FF}"/>
                  </a:ext>
                </a:extLst>
              </p14:cNvPr>
              <p14:cNvContentPartPr/>
              <p14:nvPr/>
            </p14:nvContentPartPr>
            <p14:xfrm>
              <a:off x="6794835" y="2559200"/>
              <a:ext cx="162540" cy="132030"/>
            </p14:xfrm>
          </p:contentPart>
        </mc:Choice>
        <mc:Fallback xmlns="">
          <p:pic>
            <p:nvPicPr>
              <p:cNvPr id="59" name="Ink 61">
                <a:extLst>
                  <a:ext uri="{FF2B5EF4-FFF2-40B4-BE49-F238E27FC236}">
                    <a16:creationId xmlns:a16="http://schemas.microsoft.com/office/drawing/2014/main" id="{BB968D56-9295-5144-8BB3-39FA91F9A3FF}"/>
                  </a:ext>
                </a:extLst>
              </p:cNvPr>
              <p:cNvPicPr/>
              <p:nvPr/>
            </p:nvPicPr>
            <p:blipFill>
              <a:blip r:embed="rId31"/>
              <a:stretch>
                <a:fillRect/>
              </a:stretch>
            </p:blipFill>
            <p:spPr>
              <a:xfrm>
                <a:off x="6779372" y="2543688"/>
                <a:ext cx="192747" cy="16269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62">
                <a:extLst>
                  <a:ext uri="{FF2B5EF4-FFF2-40B4-BE49-F238E27FC236}">
                    <a16:creationId xmlns:a16="http://schemas.microsoft.com/office/drawing/2014/main" id="{02B20EB8-FEBD-D04E-8338-4BE69EE149EC}"/>
                  </a:ext>
                </a:extLst>
              </p14:cNvPr>
              <p14:cNvContentPartPr/>
              <p14:nvPr/>
            </p14:nvContentPartPr>
            <p14:xfrm>
              <a:off x="6431415" y="2610230"/>
              <a:ext cx="169560" cy="131220"/>
            </p14:xfrm>
          </p:contentPart>
        </mc:Choice>
        <mc:Fallback xmlns="">
          <p:pic>
            <p:nvPicPr>
              <p:cNvPr id="60" name="Ink 62">
                <a:extLst>
                  <a:ext uri="{FF2B5EF4-FFF2-40B4-BE49-F238E27FC236}">
                    <a16:creationId xmlns:a16="http://schemas.microsoft.com/office/drawing/2014/main" id="{02B20EB8-FEBD-D04E-8338-4BE69EE149EC}"/>
                  </a:ext>
                </a:extLst>
              </p:cNvPr>
              <p:cNvPicPr/>
              <p:nvPr/>
            </p:nvPicPr>
            <p:blipFill>
              <a:blip r:embed="rId33"/>
              <a:stretch>
                <a:fillRect/>
              </a:stretch>
            </p:blipFill>
            <p:spPr>
              <a:xfrm>
                <a:off x="6415935" y="2594771"/>
                <a:ext cx="199800" cy="16141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2" name="Ink 72">
                <a:extLst>
                  <a:ext uri="{FF2B5EF4-FFF2-40B4-BE49-F238E27FC236}">
                    <a16:creationId xmlns:a16="http://schemas.microsoft.com/office/drawing/2014/main" id="{405A9368-58B2-6F43-B6B7-426F9A11F4D4}"/>
                  </a:ext>
                </a:extLst>
              </p14:cNvPr>
              <p14:cNvContentPartPr/>
              <p14:nvPr/>
            </p14:nvContentPartPr>
            <p14:xfrm>
              <a:off x="7753605" y="2446610"/>
              <a:ext cx="1097010" cy="310770"/>
            </p14:xfrm>
          </p:contentPart>
        </mc:Choice>
        <mc:Fallback xmlns="">
          <p:pic>
            <p:nvPicPr>
              <p:cNvPr id="72" name="Ink 72">
                <a:extLst>
                  <a:ext uri="{FF2B5EF4-FFF2-40B4-BE49-F238E27FC236}">
                    <a16:creationId xmlns:a16="http://schemas.microsoft.com/office/drawing/2014/main" id="{405A9368-58B2-6F43-B6B7-426F9A11F4D4}"/>
                  </a:ext>
                </a:extLst>
              </p:cNvPr>
              <p:cNvPicPr/>
              <p:nvPr/>
            </p:nvPicPr>
            <p:blipFill>
              <a:blip r:embed="rId35"/>
              <a:stretch>
                <a:fillRect/>
              </a:stretch>
            </p:blipFill>
            <p:spPr>
              <a:xfrm>
                <a:off x="7738129" y="2431143"/>
                <a:ext cx="1127243" cy="34098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4" name="Ink 73">
                <a:extLst>
                  <a:ext uri="{FF2B5EF4-FFF2-40B4-BE49-F238E27FC236}">
                    <a16:creationId xmlns:a16="http://schemas.microsoft.com/office/drawing/2014/main" id="{A9F460B9-32B6-CF41-A3B2-06957B0DB047}"/>
                  </a:ext>
                </a:extLst>
              </p14:cNvPr>
              <p14:cNvContentPartPr/>
              <p14:nvPr/>
            </p14:nvContentPartPr>
            <p14:xfrm>
              <a:off x="3880995" y="3217190"/>
              <a:ext cx="106920" cy="19170"/>
            </p14:xfrm>
          </p:contentPart>
        </mc:Choice>
        <mc:Fallback xmlns="">
          <p:pic>
            <p:nvPicPr>
              <p:cNvPr id="74" name="Ink 73">
                <a:extLst>
                  <a:ext uri="{FF2B5EF4-FFF2-40B4-BE49-F238E27FC236}">
                    <a16:creationId xmlns:a16="http://schemas.microsoft.com/office/drawing/2014/main" id="{A9F460B9-32B6-CF41-A3B2-06957B0DB047}"/>
                  </a:ext>
                </a:extLst>
              </p:cNvPr>
              <p:cNvPicPr/>
              <p:nvPr/>
            </p:nvPicPr>
            <p:blipFill>
              <a:blip r:embed="rId37"/>
              <a:stretch>
                <a:fillRect/>
              </a:stretch>
            </p:blipFill>
            <p:spPr>
              <a:xfrm>
                <a:off x="3865515" y="3201925"/>
                <a:ext cx="137160" cy="4899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Ink 74">
                <a:extLst>
                  <a:ext uri="{FF2B5EF4-FFF2-40B4-BE49-F238E27FC236}">
                    <a16:creationId xmlns:a16="http://schemas.microsoft.com/office/drawing/2014/main" id="{A013BC23-01D9-BA4E-B566-1D888430CA9B}"/>
                  </a:ext>
                </a:extLst>
              </p14:cNvPr>
              <p14:cNvContentPartPr/>
              <p14:nvPr/>
            </p14:nvContentPartPr>
            <p14:xfrm>
              <a:off x="3899895" y="3317630"/>
              <a:ext cx="94230" cy="12690"/>
            </p14:xfrm>
          </p:contentPart>
        </mc:Choice>
        <mc:Fallback xmlns="">
          <p:pic>
            <p:nvPicPr>
              <p:cNvPr id="75" name="Ink 74">
                <a:extLst>
                  <a:ext uri="{FF2B5EF4-FFF2-40B4-BE49-F238E27FC236}">
                    <a16:creationId xmlns:a16="http://schemas.microsoft.com/office/drawing/2014/main" id="{A013BC23-01D9-BA4E-B566-1D888430CA9B}"/>
                  </a:ext>
                </a:extLst>
              </p:cNvPr>
              <p:cNvPicPr/>
              <p:nvPr/>
            </p:nvPicPr>
            <p:blipFill>
              <a:blip r:embed="rId39"/>
              <a:stretch>
                <a:fillRect/>
              </a:stretch>
            </p:blipFill>
            <p:spPr>
              <a:xfrm>
                <a:off x="3884430" y="3302472"/>
                <a:ext cx="124801" cy="4265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6" name="Ink 75">
                <a:extLst>
                  <a:ext uri="{FF2B5EF4-FFF2-40B4-BE49-F238E27FC236}">
                    <a16:creationId xmlns:a16="http://schemas.microsoft.com/office/drawing/2014/main" id="{E56D72E5-6718-0545-A7ED-25B370407648}"/>
                  </a:ext>
                </a:extLst>
              </p14:cNvPr>
              <p14:cNvContentPartPr/>
              <p14:nvPr/>
            </p14:nvContentPartPr>
            <p14:xfrm>
              <a:off x="4388595" y="3123230"/>
              <a:ext cx="175770" cy="88020"/>
            </p14:xfrm>
          </p:contentPart>
        </mc:Choice>
        <mc:Fallback xmlns="">
          <p:pic>
            <p:nvPicPr>
              <p:cNvPr id="76" name="Ink 75">
                <a:extLst>
                  <a:ext uri="{FF2B5EF4-FFF2-40B4-BE49-F238E27FC236}">
                    <a16:creationId xmlns:a16="http://schemas.microsoft.com/office/drawing/2014/main" id="{E56D72E5-6718-0545-A7ED-25B370407648}"/>
                  </a:ext>
                </a:extLst>
              </p:cNvPr>
              <p:cNvPicPr/>
              <p:nvPr/>
            </p:nvPicPr>
            <p:blipFill>
              <a:blip r:embed="rId41"/>
              <a:stretch>
                <a:fillRect/>
              </a:stretch>
            </p:blipFill>
            <p:spPr>
              <a:xfrm>
                <a:off x="4373107" y="3107782"/>
                <a:ext cx="206025" cy="11819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7" name="Ink 76">
                <a:extLst>
                  <a:ext uri="{FF2B5EF4-FFF2-40B4-BE49-F238E27FC236}">
                    <a16:creationId xmlns:a16="http://schemas.microsoft.com/office/drawing/2014/main" id="{E8151261-7F07-614A-9043-6B21C548E5FB}"/>
                  </a:ext>
                </a:extLst>
              </p14:cNvPr>
              <p14:cNvContentPartPr/>
              <p14:nvPr/>
            </p14:nvContentPartPr>
            <p14:xfrm>
              <a:off x="4538985" y="3129710"/>
              <a:ext cx="19170" cy="94230"/>
            </p14:xfrm>
          </p:contentPart>
        </mc:Choice>
        <mc:Fallback xmlns="">
          <p:pic>
            <p:nvPicPr>
              <p:cNvPr id="77" name="Ink 76">
                <a:extLst>
                  <a:ext uri="{FF2B5EF4-FFF2-40B4-BE49-F238E27FC236}">
                    <a16:creationId xmlns:a16="http://schemas.microsoft.com/office/drawing/2014/main" id="{E8151261-7F07-614A-9043-6B21C548E5FB}"/>
                  </a:ext>
                </a:extLst>
              </p:cNvPr>
              <p:cNvPicPr/>
              <p:nvPr/>
            </p:nvPicPr>
            <p:blipFill>
              <a:blip r:embed="rId43"/>
              <a:stretch>
                <a:fillRect/>
              </a:stretch>
            </p:blipFill>
            <p:spPr>
              <a:xfrm>
                <a:off x="4523432" y="3114245"/>
                <a:ext cx="49553" cy="12480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2" name="Ink 92">
                <a:extLst>
                  <a:ext uri="{FF2B5EF4-FFF2-40B4-BE49-F238E27FC236}">
                    <a16:creationId xmlns:a16="http://schemas.microsoft.com/office/drawing/2014/main" id="{E32AAC2E-B646-2A4D-9D03-FC6702AFED18}"/>
                  </a:ext>
                </a:extLst>
              </p14:cNvPr>
              <p14:cNvContentPartPr/>
              <p14:nvPr/>
            </p14:nvContentPartPr>
            <p14:xfrm>
              <a:off x="4332165" y="3304940"/>
              <a:ext cx="507870" cy="270000"/>
            </p14:xfrm>
          </p:contentPart>
        </mc:Choice>
        <mc:Fallback xmlns="">
          <p:pic>
            <p:nvPicPr>
              <p:cNvPr id="92" name="Ink 92">
                <a:extLst>
                  <a:ext uri="{FF2B5EF4-FFF2-40B4-BE49-F238E27FC236}">
                    <a16:creationId xmlns:a16="http://schemas.microsoft.com/office/drawing/2014/main" id="{E32AAC2E-B646-2A4D-9D03-FC6702AFED18}"/>
                  </a:ext>
                </a:extLst>
              </p:cNvPr>
              <p:cNvPicPr/>
              <p:nvPr/>
            </p:nvPicPr>
            <p:blipFill>
              <a:blip r:embed="rId45"/>
              <a:stretch>
                <a:fillRect/>
              </a:stretch>
            </p:blipFill>
            <p:spPr>
              <a:xfrm>
                <a:off x="4316688" y="3289460"/>
                <a:ext cx="538465"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7" name="Ink 96">
                <a:extLst>
                  <a:ext uri="{FF2B5EF4-FFF2-40B4-BE49-F238E27FC236}">
                    <a16:creationId xmlns:a16="http://schemas.microsoft.com/office/drawing/2014/main" id="{861BFD53-B5AA-3240-A283-4B87F98E32C6}"/>
                  </a:ext>
                </a:extLst>
              </p14:cNvPr>
              <p14:cNvContentPartPr/>
              <p14:nvPr/>
            </p14:nvContentPartPr>
            <p14:xfrm>
              <a:off x="5604405" y="3079490"/>
              <a:ext cx="131760" cy="138240"/>
            </p14:xfrm>
          </p:contentPart>
        </mc:Choice>
        <mc:Fallback xmlns="">
          <p:pic>
            <p:nvPicPr>
              <p:cNvPr id="97" name="Ink 96">
                <a:extLst>
                  <a:ext uri="{FF2B5EF4-FFF2-40B4-BE49-F238E27FC236}">
                    <a16:creationId xmlns:a16="http://schemas.microsoft.com/office/drawing/2014/main" id="{861BFD53-B5AA-3240-A283-4B87F98E32C6}"/>
                  </a:ext>
                </a:extLst>
              </p:cNvPr>
              <p:cNvPicPr/>
              <p:nvPr/>
            </p:nvPicPr>
            <p:blipFill>
              <a:blip r:embed="rId47"/>
              <a:stretch>
                <a:fillRect/>
              </a:stretch>
            </p:blipFill>
            <p:spPr>
              <a:xfrm>
                <a:off x="5588967" y="3064010"/>
                <a:ext cx="162277"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8" name="Ink 97">
                <a:extLst>
                  <a:ext uri="{FF2B5EF4-FFF2-40B4-BE49-F238E27FC236}">
                    <a16:creationId xmlns:a16="http://schemas.microsoft.com/office/drawing/2014/main" id="{C44873DF-09A6-B542-B3ED-D535B1EB31F7}"/>
                  </a:ext>
                </a:extLst>
              </p14:cNvPr>
              <p14:cNvContentPartPr/>
              <p14:nvPr/>
            </p14:nvContentPartPr>
            <p14:xfrm>
              <a:off x="5479125" y="3304940"/>
              <a:ext cx="395010" cy="19170"/>
            </p14:xfrm>
          </p:contentPart>
        </mc:Choice>
        <mc:Fallback xmlns="">
          <p:pic>
            <p:nvPicPr>
              <p:cNvPr id="98" name="Ink 97">
                <a:extLst>
                  <a:ext uri="{FF2B5EF4-FFF2-40B4-BE49-F238E27FC236}">
                    <a16:creationId xmlns:a16="http://schemas.microsoft.com/office/drawing/2014/main" id="{C44873DF-09A6-B542-B3ED-D535B1EB31F7}"/>
                  </a:ext>
                </a:extLst>
              </p:cNvPr>
              <p:cNvPicPr/>
              <p:nvPr/>
            </p:nvPicPr>
            <p:blipFill>
              <a:blip r:embed="rId49"/>
              <a:stretch>
                <a:fillRect/>
              </a:stretch>
            </p:blipFill>
            <p:spPr>
              <a:xfrm>
                <a:off x="5463656" y="3289387"/>
                <a:ext cx="425229" cy="4955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1" name="Ink 102">
                <a:extLst>
                  <a:ext uri="{FF2B5EF4-FFF2-40B4-BE49-F238E27FC236}">
                    <a16:creationId xmlns:a16="http://schemas.microsoft.com/office/drawing/2014/main" id="{9EA335DD-D4E7-284B-BE36-79FAFEECBE07}"/>
                  </a:ext>
                </a:extLst>
              </p14:cNvPr>
              <p14:cNvContentPartPr/>
              <p14:nvPr/>
            </p14:nvContentPartPr>
            <p14:xfrm>
              <a:off x="5554185" y="3417800"/>
              <a:ext cx="369900" cy="150660"/>
            </p14:xfrm>
          </p:contentPart>
        </mc:Choice>
        <mc:Fallback xmlns="">
          <p:pic>
            <p:nvPicPr>
              <p:cNvPr id="101" name="Ink 102">
                <a:extLst>
                  <a:ext uri="{FF2B5EF4-FFF2-40B4-BE49-F238E27FC236}">
                    <a16:creationId xmlns:a16="http://schemas.microsoft.com/office/drawing/2014/main" id="{9EA335DD-D4E7-284B-BE36-79FAFEECBE07}"/>
                  </a:ext>
                </a:extLst>
              </p:cNvPr>
              <p:cNvPicPr/>
              <p:nvPr/>
            </p:nvPicPr>
            <p:blipFill>
              <a:blip r:embed="rId51"/>
              <a:stretch>
                <a:fillRect/>
              </a:stretch>
            </p:blipFill>
            <p:spPr>
              <a:xfrm>
                <a:off x="5538713" y="3402338"/>
                <a:ext cx="400125" cy="18086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2" name="Ink 104">
                <a:extLst>
                  <a:ext uri="{FF2B5EF4-FFF2-40B4-BE49-F238E27FC236}">
                    <a16:creationId xmlns:a16="http://schemas.microsoft.com/office/drawing/2014/main" id="{17C49070-1A5C-174E-8507-FE320AC2498E}"/>
                  </a:ext>
                </a:extLst>
              </p14:cNvPr>
              <p14:cNvContentPartPr/>
              <p14:nvPr/>
            </p14:nvContentPartPr>
            <p14:xfrm>
              <a:off x="5059275" y="3204770"/>
              <a:ext cx="200880" cy="131760"/>
            </p14:xfrm>
          </p:contentPart>
        </mc:Choice>
        <mc:Fallback xmlns="">
          <p:pic>
            <p:nvPicPr>
              <p:cNvPr id="102" name="Ink 104">
                <a:extLst>
                  <a:ext uri="{FF2B5EF4-FFF2-40B4-BE49-F238E27FC236}">
                    <a16:creationId xmlns:a16="http://schemas.microsoft.com/office/drawing/2014/main" id="{17C49070-1A5C-174E-8507-FE320AC2498E}"/>
                  </a:ext>
                </a:extLst>
              </p:cNvPr>
              <p:cNvPicPr/>
              <p:nvPr/>
            </p:nvPicPr>
            <p:blipFill>
              <a:blip r:embed="rId53"/>
              <a:stretch>
                <a:fillRect/>
              </a:stretch>
            </p:blipFill>
            <p:spPr>
              <a:xfrm>
                <a:off x="5043795" y="3189290"/>
                <a:ext cx="231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6" name="Ink 105">
                <a:extLst>
                  <a:ext uri="{FF2B5EF4-FFF2-40B4-BE49-F238E27FC236}">
                    <a16:creationId xmlns:a16="http://schemas.microsoft.com/office/drawing/2014/main" id="{8AFD6488-1644-D144-85EC-1C323A90294E}"/>
                  </a:ext>
                </a:extLst>
              </p14:cNvPr>
              <p14:cNvContentPartPr/>
              <p14:nvPr/>
            </p14:nvContentPartPr>
            <p14:xfrm>
              <a:off x="6168435" y="3248510"/>
              <a:ext cx="175770" cy="12690"/>
            </p14:xfrm>
          </p:contentPart>
        </mc:Choice>
        <mc:Fallback xmlns="">
          <p:pic>
            <p:nvPicPr>
              <p:cNvPr id="106" name="Ink 105">
                <a:extLst>
                  <a:ext uri="{FF2B5EF4-FFF2-40B4-BE49-F238E27FC236}">
                    <a16:creationId xmlns:a16="http://schemas.microsoft.com/office/drawing/2014/main" id="{8AFD6488-1644-D144-85EC-1C323A90294E}"/>
                  </a:ext>
                </a:extLst>
              </p:cNvPr>
              <p:cNvPicPr/>
              <p:nvPr/>
            </p:nvPicPr>
            <p:blipFill>
              <a:blip r:embed="rId55"/>
              <a:stretch>
                <a:fillRect/>
              </a:stretch>
            </p:blipFill>
            <p:spPr>
              <a:xfrm>
                <a:off x="6152979" y="3233352"/>
                <a:ext cx="205964" cy="423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Ink 106">
                <a:extLst>
                  <a:ext uri="{FF2B5EF4-FFF2-40B4-BE49-F238E27FC236}">
                    <a16:creationId xmlns:a16="http://schemas.microsoft.com/office/drawing/2014/main" id="{5DE5BD44-7A36-304B-8234-066F3E196779}"/>
                  </a:ext>
                </a:extLst>
              </p14:cNvPr>
              <p14:cNvContentPartPr/>
              <p14:nvPr/>
            </p14:nvContentPartPr>
            <p14:xfrm>
              <a:off x="6255915" y="3210980"/>
              <a:ext cx="31590" cy="163080"/>
            </p14:xfrm>
          </p:contentPart>
        </mc:Choice>
        <mc:Fallback xmlns="">
          <p:pic>
            <p:nvPicPr>
              <p:cNvPr id="107" name="Ink 106">
                <a:extLst>
                  <a:ext uri="{FF2B5EF4-FFF2-40B4-BE49-F238E27FC236}">
                    <a16:creationId xmlns:a16="http://schemas.microsoft.com/office/drawing/2014/main" id="{5DE5BD44-7A36-304B-8234-066F3E196779}"/>
                  </a:ext>
                </a:extLst>
              </p:cNvPr>
              <p:cNvPicPr/>
              <p:nvPr/>
            </p:nvPicPr>
            <p:blipFill>
              <a:blip r:embed="rId57"/>
              <a:stretch>
                <a:fillRect/>
              </a:stretch>
            </p:blipFill>
            <p:spPr>
              <a:xfrm>
                <a:off x="6240479" y="3195500"/>
                <a:ext cx="62103"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8" name="Ink 107">
                <a:extLst>
                  <a:ext uri="{FF2B5EF4-FFF2-40B4-BE49-F238E27FC236}">
                    <a16:creationId xmlns:a16="http://schemas.microsoft.com/office/drawing/2014/main" id="{EC647E78-966C-254C-B23A-587F88774DDE}"/>
                  </a:ext>
                </a:extLst>
              </p14:cNvPr>
              <p14:cNvContentPartPr/>
              <p14:nvPr/>
            </p14:nvContentPartPr>
            <p14:xfrm>
              <a:off x="6594495" y="3060590"/>
              <a:ext cx="156870" cy="106920"/>
            </p14:xfrm>
          </p:contentPart>
        </mc:Choice>
        <mc:Fallback xmlns="">
          <p:pic>
            <p:nvPicPr>
              <p:cNvPr id="108" name="Ink 107">
                <a:extLst>
                  <a:ext uri="{FF2B5EF4-FFF2-40B4-BE49-F238E27FC236}">
                    <a16:creationId xmlns:a16="http://schemas.microsoft.com/office/drawing/2014/main" id="{EC647E78-966C-254C-B23A-587F88774DDE}"/>
                  </a:ext>
                </a:extLst>
              </p:cNvPr>
              <p:cNvPicPr/>
              <p:nvPr/>
            </p:nvPicPr>
            <p:blipFill>
              <a:blip r:embed="rId59"/>
              <a:stretch>
                <a:fillRect/>
              </a:stretch>
            </p:blipFill>
            <p:spPr>
              <a:xfrm>
                <a:off x="6579024" y="3045110"/>
                <a:ext cx="187452"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9" name="Ink 108">
                <a:extLst>
                  <a:ext uri="{FF2B5EF4-FFF2-40B4-BE49-F238E27FC236}">
                    <a16:creationId xmlns:a16="http://schemas.microsoft.com/office/drawing/2014/main" id="{89FFD1F1-959C-E141-B15B-BC5ECECA4944}"/>
                  </a:ext>
                </a:extLst>
              </p14:cNvPr>
              <p14:cNvContentPartPr/>
              <p14:nvPr/>
            </p14:nvContentPartPr>
            <p14:xfrm>
              <a:off x="6512955" y="3229880"/>
              <a:ext cx="376380" cy="37800"/>
            </p14:xfrm>
          </p:contentPart>
        </mc:Choice>
        <mc:Fallback xmlns="">
          <p:pic>
            <p:nvPicPr>
              <p:cNvPr id="109" name="Ink 108">
                <a:extLst>
                  <a:ext uri="{FF2B5EF4-FFF2-40B4-BE49-F238E27FC236}">
                    <a16:creationId xmlns:a16="http://schemas.microsoft.com/office/drawing/2014/main" id="{89FFD1F1-959C-E141-B15B-BC5ECECA4944}"/>
                  </a:ext>
                </a:extLst>
              </p:cNvPr>
              <p:cNvPicPr/>
              <p:nvPr/>
            </p:nvPicPr>
            <p:blipFill>
              <a:blip r:embed="rId61"/>
              <a:stretch>
                <a:fillRect/>
              </a:stretch>
            </p:blipFill>
            <p:spPr>
              <a:xfrm>
                <a:off x="6497468" y="3214546"/>
                <a:ext cx="406995" cy="68111"/>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1" name="Ink 110">
                <a:extLst>
                  <a:ext uri="{FF2B5EF4-FFF2-40B4-BE49-F238E27FC236}">
                    <a16:creationId xmlns:a16="http://schemas.microsoft.com/office/drawing/2014/main" id="{9314BEB8-B677-A840-8378-0D3DBD06F905}"/>
                  </a:ext>
                </a:extLst>
              </p14:cNvPr>
              <p14:cNvContentPartPr/>
              <p14:nvPr/>
            </p14:nvContentPartPr>
            <p14:xfrm>
              <a:off x="6563175" y="3374060"/>
              <a:ext cx="150660" cy="138240"/>
            </p14:xfrm>
          </p:contentPart>
        </mc:Choice>
        <mc:Fallback xmlns="">
          <p:pic>
            <p:nvPicPr>
              <p:cNvPr id="111" name="Ink 110">
                <a:extLst>
                  <a:ext uri="{FF2B5EF4-FFF2-40B4-BE49-F238E27FC236}">
                    <a16:creationId xmlns:a16="http://schemas.microsoft.com/office/drawing/2014/main" id="{9314BEB8-B677-A840-8378-0D3DBD06F905}"/>
                  </a:ext>
                </a:extLst>
              </p:cNvPr>
              <p:cNvPicPr/>
              <p:nvPr/>
            </p:nvPicPr>
            <p:blipFill>
              <a:blip r:embed="rId63"/>
              <a:stretch>
                <a:fillRect/>
              </a:stretch>
            </p:blipFill>
            <p:spPr>
              <a:xfrm>
                <a:off x="6547713" y="3358580"/>
                <a:ext cx="180864"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2" name="Ink 111">
                <a:extLst>
                  <a:ext uri="{FF2B5EF4-FFF2-40B4-BE49-F238E27FC236}">
                    <a16:creationId xmlns:a16="http://schemas.microsoft.com/office/drawing/2014/main" id="{A477E110-F77C-1B42-AF21-517F42705944}"/>
                  </a:ext>
                </a:extLst>
              </p14:cNvPr>
              <p14:cNvContentPartPr/>
              <p14:nvPr/>
            </p14:nvContentPartPr>
            <p14:xfrm>
              <a:off x="6776205" y="3355160"/>
              <a:ext cx="131760" cy="163080"/>
            </p14:xfrm>
          </p:contentPart>
        </mc:Choice>
        <mc:Fallback xmlns="">
          <p:pic>
            <p:nvPicPr>
              <p:cNvPr id="112" name="Ink 111">
                <a:extLst>
                  <a:ext uri="{FF2B5EF4-FFF2-40B4-BE49-F238E27FC236}">
                    <a16:creationId xmlns:a16="http://schemas.microsoft.com/office/drawing/2014/main" id="{A477E110-F77C-1B42-AF21-517F42705944}"/>
                  </a:ext>
                </a:extLst>
              </p:cNvPr>
              <p:cNvPicPr/>
              <p:nvPr/>
            </p:nvPicPr>
            <p:blipFill>
              <a:blip r:embed="rId65"/>
              <a:stretch>
                <a:fillRect/>
              </a:stretch>
            </p:blipFill>
            <p:spPr>
              <a:xfrm>
                <a:off x="6760767" y="3339680"/>
                <a:ext cx="162277"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3" name="Ink 112">
                <a:extLst>
                  <a:ext uri="{FF2B5EF4-FFF2-40B4-BE49-F238E27FC236}">
                    <a16:creationId xmlns:a16="http://schemas.microsoft.com/office/drawing/2014/main" id="{BFC69531-A3F6-9643-8087-6CFEE0A284A9}"/>
                  </a:ext>
                </a:extLst>
              </p14:cNvPr>
              <p14:cNvContentPartPr/>
              <p14:nvPr/>
            </p14:nvContentPartPr>
            <p14:xfrm>
              <a:off x="7114515" y="3198560"/>
              <a:ext cx="163080" cy="19170"/>
            </p14:xfrm>
          </p:contentPart>
        </mc:Choice>
        <mc:Fallback xmlns="">
          <p:pic>
            <p:nvPicPr>
              <p:cNvPr id="113" name="Ink 112">
                <a:extLst>
                  <a:ext uri="{FF2B5EF4-FFF2-40B4-BE49-F238E27FC236}">
                    <a16:creationId xmlns:a16="http://schemas.microsoft.com/office/drawing/2014/main" id="{BFC69531-A3F6-9643-8087-6CFEE0A284A9}"/>
                  </a:ext>
                </a:extLst>
              </p:cNvPr>
              <p:cNvPicPr/>
              <p:nvPr/>
            </p:nvPicPr>
            <p:blipFill>
              <a:blip r:embed="rId67"/>
              <a:stretch>
                <a:fillRect/>
              </a:stretch>
            </p:blipFill>
            <p:spPr>
              <a:xfrm>
                <a:off x="7099035" y="3183295"/>
                <a:ext cx="193680" cy="4899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4" name="Ink 113">
                <a:extLst>
                  <a:ext uri="{FF2B5EF4-FFF2-40B4-BE49-F238E27FC236}">
                    <a16:creationId xmlns:a16="http://schemas.microsoft.com/office/drawing/2014/main" id="{0FC71D1B-7314-C245-9111-21434F0CD1D8}"/>
                  </a:ext>
                </a:extLst>
              </p14:cNvPr>
              <p14:cNvContentPartPr/>
              <p14:nvPr/>
            </p14:nvContentPartPr>
            <p14:xfrm>
              <a:off x="7202265" y="3135920"/>
              <a:ext cx="25380" cy="181980"/>
            </p14:xfrm>
          </p:contentPart>
        </mc:Choice>
        <mc:Fallback xmlns="">
          <p:pic>
            <p:nvPicPr>
              <p:cNvPr id="114" name="Ink 113">
                <a:extLst>
                  <a:ext uri="{FF2B5EF4-FFF2-40B4-BE49-F238E27FC236}">
                    <a16:creationId xmlns:a16="http://schemas.microsoft.com/office/drawing/2014/main" id="{0FC71D1B-7314-C245-9111-21434F0CD1D8}"/>
                  </a:ext>
                </a:extLst>
              </p:cNvPr>
              <p:cNvPicPr/>
              <p:nvPr/>
            </p:nvPicPr>
            <p:blipFill>
              <a:blip r:embed="rId69"/>
              <a:stretch>
                <a:fillRect/>
              </a:stretch>
            </p:blipFill>
            <p:spPr>
              <a:xfrm>
                <a:off x="7186674" y="3120455"/>
                <a:ext cx="56199" cy="21219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5" name="Ink 114">
                <a:extLst>
                  <a:ext uri="{FF2B5EF4-FFF2-40B4-BE49-F238E27FC236}">
                    <a16:creationId xmlns:a16="http://schemas.microsoft.com/office/drawing/2014/main" id="{D665681E-8A92-594A-A791-622EDEE05E47}"/>
                  </a:ext>
                </a:extLst>
              </p14:cNvPr>
              <p14:cNvContentPartPr/>
              <p14:nvPr/>
            </p14:nvContentPartPr>
            <p14:xfrm>
              <a:off x="7528155" y="3016850"/>
              <a:ext cx="81810" cy="119340"/>
            </p14:xfrm>
          </p:contentPart>
        </mc:Choice>
        <mc:Fallback xmlns="">
          <p:pic>
            <p:nvPicPr>
              <p:cNvPr id="115" name="Ink 114">
                <a:extLst>
                  <a:ext uri="{FF2B5EF4-FFF2-40B4-BE49-F238E27FC236}">
                    <a16:creationId xmlns:a16="http://schemas.microsoft.com/office/drawing/2014/main" id="{D665681E-8A92-594A-A791-622EDEE05E47}"/>
                  </a:ext>
                </a:extLst>
              </p:cNvPr>
              <p:cNvPicPr/>
              <p:nvPr/>
            </p:nvPicPr>
            <p:blipFill>
              <a:blip r:embed="rId71"/>
              <a:stretch>
                <a:fillRect/>
              </a:stretch>
            </p:blipFill>
            <p:spPr>
              <a:xfrm>
                <a:off x="7512726" y="3001393"/>
                <a:ext cx="111951" cy="14953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6" name="Ink 115">
                <a:extLst>
                  <a:ext uri="{FF2B5EF4-FFF2-40B4-BE49-F238E27FC236}">
                    <a16:creationId xmlns:a16="http://schemas.microsoft.com/office/drawing/2014/main" id="{A4D18EDF-95FD-2D4A-9F2D-A055E8565A87}"/>
                  </a:ext>
                </a:extLst>
              </p14:cNvPr>
              <p14:cNvContentPartPr/>
              <p14:nvPr/>
            </p14:nvContentPartPr>
            <p14:xfrm>
              <a:off x="7528155" y="3161030"/>
              <a:ext cx="131760" cy="12690"/>
            </p14:xfrm>
          </p:contentPart>
        </mc:Choice>
        <mc:Fallback xmlns="">
          <p:pic>
            <p:nvPicPr>
              <p:cNvPr id="116" name="Ink 115">
                <a:extLst>
                  <a:ext uri="{FF2B5EF4-FFF2-40B4-BE49-F238E27FC236}">
                    <a16:creationId xmlns:a16="http://schemas.microsoft.com/office/drawing/2014/main" id="{A4D18EDF-95FD-2D4A-9F2D-A055E8565A87}"/>
                  </a:ext>
                </a:extLst>
              </p:cNvPr>
              <p:cNvPicPr/>
              <p:nvPr/>
            </p:nvPicPr>
            <p:blipFill>
              <a:blip r:embed="rId73"/>
              <a:stretch>
                <a:fillRect/>
              </a:stretch>
            </p:blipFill>
            <p:spPr>
              <a:xfrm>
                <a:off x="7512717" y="3145872"/>
                <a:ext cx="162277" cy="423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7" name="Ink 116">
                <a:extLst>
                  <a:ext uri="{FF2B5EF4-FFF2-40B4-BE49-F238E27FC236}">
                    <a16:creationId xmlns:a16="http://schemas.microsoft.com/office/drawing/2014/main" id="{15508340-6342-6146-AFF6-9EDD9385F66B}"/>
                  </a:ext>
                </a:extLst>
              </p14:cNvPr>
              <p14:cNvContentPartPr/>
              <p14:nvPr/>
            </p14:nvContentPartPr>
            <p14:xfrm>
              <a:off x="7440405" y="3273620"/>
              <a:ext cx="395010" cy="31590"/>
            </p14:xfrm>
          </p:contentPart>
        </mc:Choice>
        <mc:Fallback xmlns="">
          <p:pic>
            <p:nvPicPr>
              <p:cNvPr id="117" name="Ink 116">
                <a:extLst>
                  <a:ext uri="{FF2B5EF4-FFF2-40B4-BE49-F238E27FC236}">
                    <a16:creationId xmlns:a16="http://schemas.microsoft.com/office/drawing/2014/main" id="{15508340-6342-6146-AFF6-9EDD9385F66B}"/>
                  </a:ext>
                </a:extLst>
              </p:cNvPr>
              <p:cNvPicPr/>
              <p:nvPr/>
            </p:nvPicPr>
            <p:blipFill>
              <a:blip r:embed="rId75"/>
              <a:stretch>
                <a:fillRect/>
              </a:stretch>
            </p:blipFill>
            <p:spPr>
              <a:xfrm>
                <a:off x="7424936" y="3258184"/>
                <a:ext cx="425589" cy="6210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9" name="Ink 118">
                <a:extLst>
                  <a:ext uri="{FF2B5EF4-FFF2-40B4-BE49-F238E27FC236}">
                    <a16:creationId xmlns:a16="http://schemas.microsoft.com/office/drawing/2014/main" id="{F7A66A05-0AA1-6749-A3F1-F63E0184E522}"/>
                  </a:ext>
                </a:extLst>
              </p14:cNvPr>
              <p14:cNvContentPartPr/>
              <p14:nvPr/>
            </p14:nvContentPartPr>
            <p14:xfrm>
              <a:off x="7503045" y="3430490"/>
              <a:ext cx="138240" cy="138240"/>
            </p14:xfrm>
          </p:contentPart>
        </mc:Choice>
        <mc:Fallback xmlns="">
          <p:pic>
            <p:nvPicPr>
              <p:cNvPr id="119" name="Ink 118">
                <a:extLst>
                  <a:ext uri="{FF2B5EF4-FFF2-40B4-BE49-F238E27FC236}">
                    <a16:creationId xmlns:a16="http://schemas.microsoft.com/office/drawing/2014/main" id="{F7A66A05-0AA1-6749-A3F1-F63E0184E522}"/>
                  </a:ext>
                </a:extLst>
              </p:cNvPr>
              <p:cNvPicPr/>
              <p:nvPr/>
            </p:nvPicPr>
            <p:blipFill>
              <a:blip r:embed="rId77"/>
              <a:stretch>
                <a:fillRect/>
              </a:stretch>
            </p:blipFill>
            <p:spPr>
              <a:xfrm>
                <a:off x="7487565" y="3415010"/>
                <a:ext cx="168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1" name="Ink 120">
                <a:extLst>
                  <a:ext uri="{FF2B5EF4-FFF2-40B4-BE49-F238E27FC236}">
                    <a16:creationId xmlns:a16="http://schemas.microsoft.com/office/drawing/2014/main" id="{DA1768AE-2783-5644-8A68-4824B3BC2F93}"/>
                  </a:ext>
                </a:extLst>
              </p14:cNvPr>
              <p14:cNvContentPartPr/>
              <p14:nvPr/>
            </p14:nvContentPartPr>
            <p14:xfrm>
              <a:off x="7709865" y="3430490"/>
              <a:ext cx="125550" cy="163080"/>
            </p14:xfrm>
          </p:contentPart>
        </mc:Choice>
        <mc:Fallback xmlns="">
          <p:pic>
            <p:nvPicPr>
              <p:cNvPr id="121" name="Ink 120">
                <a:extLst>
                  <a:ext uri="{FF2B5EF4-FFF2-40B4-BE49-F238E27FC236}">
                    <a16:creationId xmlns:a16="http://schemas.microsoft.com/office/drawing/2014/main" id="{DA1768AE-2783-5644-8A68-4824B3BC2F93}"/>
                  </a:ext>
                </a:extLst>
              </p:cNvPr>
              <p:cNvPicPr/>
              <p:nvPr/>
            </p:nvPicPr>
            <p:blipFill>
              <a:blip r:embed="rId79"/>
              <a:stretch>
                <a:fillRect/>
              </a:stretch>
            </p:blipFill>
            <p:spPr>
              <a:xfrm>
                <a:off x="7694440" y="3415010"/>
                <a:ext cx="155682"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9" name="Ink 139">
                <a:extLst>
                  <a:ext uri="{FF2B5EF4-FFF2-40B4-BE49-F238E27FC236}">
                    <a16:creationId xmlns:a16="http://schemas.microsoft.com/office/drawing/2014/main" id="{223E2B11-66CE-684D-9F27-7C8CEAF25620}"/>
                  </a:ext>
                </a:extLst>
              </p14:cNvPr>
              <p14:cNvContentPartPr/>
              <p14:nvPr/>
            </p14:nvContentPartPr>
            <p14:xfrm>
              <a:off x="8041965" y="3023060"/>
              <a:ext cx="677160" cy="457650"/>
            </p14:xfrm>
          </p:contentPart>
        </mc:Choice>
        <mc:Fallback xmlns="">
          <p:pic>
            <p:nvPicPr>
              <p:cNvPr id="139" name="Ink 139">
                <a:extLst>
                  <a:ext uri="{FF2B5EF4-FFF2-40B4-BE49-F238E27FC236}">
                    <a16:creationId xmlns:a16="http://schemas.microsoft.com/office/drawing/2014/main" id="{223E2B11-66CE-684D-9F27-7C8CEAF25620}"/>
                  </a:ext>
                </a:extLst>
              </p:cNvPr>
              <p:cNvPicPr/>
              <p:nvPr/>
            </p:nvPicPr>
            <p:blipFill>
              <a:blip r:embed="rId81"/>
              <a:stretch>
                <a:fillRect/>
              </a:stretch>
            </p:blipFill>
            <p:spPr>
              <a:xfrm>
                <a:off x="8026485" y="3007589"/>
                <a:ext cx="707400" cy="48823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3" name="Ink 143">
                <a:extLst>
                  <a:ext uri="{FF2B5EF4-FFF2-40B4-BE49-F238E27FC236}">
                    <a16:creationId xmlns:a16="http://schemas.microsoft.com/office/drawing/2014/main" id="{7B0B0CFF-2F22-1D46-ADFE-2A07F03EE97D}"/>
                  </a:ext>
                </a:extLst>
              </p14:cNvPr>
              <p14:cNvContentPartPr/>
              <p14:nvPr/>
            </p14:nvContentPartPr>
            <p14:xfrm>
              <a:off x="1023585" y="3937820"/>
              <a:ext cx="307260" cy="276210"/>
            </p14:xfrm>
          </p:contentPart>
        </mc:Choice>
        <mc:Fallback xmlns="">
          <p:pic>
            <p:nvPicPr>
              <p:cNvPr id="143" name="Ink 143">
                <a:extLst>
                  <a:ext uri="{FF2B5EF4-FFF2-40B4-BE49-F238E27FC236}">
                    <a16:creationId xmlns:a16="http://schemas.microsoft.com/office/drawing/2014/main" id="{7B0B0CFF-2F22-1D46-ADFE-2A07F03EE97D}"/>
                  </a:ext>
                </a:extLst>
              </p:cNvPr>
              <p:cNvPicPr/>
              <p:nvPr/>
            </p:nvPicPr>
            <p:blipFill>
              <a:blip r:embed="rId83"/>
              <a:stretch>
                <a:fillRect/>
              </a:stretch>
            </p:blipFill>
            <p:spPr>
              <a:xfrm>
                <a:off x="1008132" y="3922335"/>
                <a:ext cx="337447" cy="3064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6" name="Ink 155">
                <a:extLst>
                  <a:ext uri="{FF2B5EF4-FFF2-40B4-BE49-F238E27FC236}">
                    <a16:creationId xmlns:a16="http://schemas.microsoft.com/office/drawing/2014/main" id="{59098B51-5831-B54F-853C-8FEB18160687}"/>
                  </a:ext>
                </a:extLst>
              </p14:cNvPr>
              <p14:cNvContentPartPr/>
              <p14:nvPr/>
            </p14:nvContentPartPr>
            <p14:xfrm>
              <a:off x="1869495" y="3937820"/>
              <a:ext cx="131760" cy="269730"/>
            </p14:xfrm>
          </p:contentPart>
        </mc:Choice>
        <mc:Fallback xmlns="">
          <p:pic>
            <p:nvPicPr>
              <p:cNvPr id="156" name="Ink 155">
                <a:extLst>
                  <a:ext uri="{FF2B5EF4-FFF2-40B4-BE49-F238E27FC236}">
                    <a16:creationId xmlns:a16="http://schemas.microsoft.com/office/drawing/2014/main" id="{59098B51-5831-B54F-853C-8FEB18160687}"/>
                  </a:ext>
                </a:extLst>
              </p:cNvPr>
              <p:cNvPicPr/>
              <p:nvPr/>
            </p:nvPicPr>
            <p:blipFill>
              <a:blip r:embed="rId89"/>
              <a:stretch>
                <a:fillRect/>
              </a:stretch>
            </p:blipFill>
            <p:spPr>
              <a:xfrm>
                <a:off x="1854015" y="3922355"/>
                <a:ext cx="162360" cy="2999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7" name="Ink 157">
                <a:extLst>
                  <a:ext uri="{FF2B5EF4-FFF2-40B4-BE49-F238E27FC236}">
                    <a16:creationId xmlns:a16="http://schemas.microsoft.com/office/drawing/2014/main" id="{37D54CC5-918A-C74F-9625-9E7E7EFEC98B}"/>
                  </a:ext>
                </a:extLst>
              </p14:cNvPr>
              <p14:cNvContentPartPr/>
              <p14:nvPr/>
            </p14:nvContentPartPr>
            <p14:xfrm>
              <a:off x="1600035" y="3988040"/>
              <a:ext cx="138240" cy="182250"/>
            </p14:xfrm>
          </p:contentPart>
        </mc:Choice>
        <mc:Fallback xmlns="">
          <p:pic>
            <p:nvPicPr>
              <p:cNvPr id="157" name="Ink 157">
                <a:extLst>
                  <a:ext uri="{FF2B5EF4-FFF2-40B4-BE49-F238E27FC236}">
                    <a16:creationId xmlns:a16="http://schemas.microsoft.com/office/drawing/2014/main" id="{37D54CC5-918A-C74F-9625-9E7E7EFEC98B}"/>
                  </a:ext>
                </a:extLst>
              </p:cNvPr>
              <p:cNvPicPr/>
              <p:nvPr/>
            </p:nvPicPr>
            <p:blipFill>
              <a:blip r:embed="rId91"/>
              <a:stretch>
                <a:fillRect/>
              </a:stretch>
            </p:blipFill>
            <p:spPr>
              <a:xfrm>
                <a:off x="1584555" y="3972552"/>
                <a:ext cx="168480" cy="21250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59" name="Ink 158">
                <a:extLst>
                  <a:ext uri="{FF2B5EF4-FFF2-40B4-BE49-F238E27FC236}">
                    <a16:creationId xmlns:a16="http://schemas.microsoft.com/office/drawing/2014/main" id="{26E73DCF-EC74-D74A-BB38-76BAEC3C3B46}"/>
                  </a:ext>
                </a:extLst>
              </p14:cNvPr>
              <p14:cNvContentPartPr/>
              <p14:nvPr/>
            </p14:nvContentPartPr>
            <p14:xfrm>
              <a:off x="2189175" y="3981830"/>
              <a:ext cx="144450" cy="138240"/>
            </p14:xfrm>
          </p:contentPart>
        </mc:Choice>
        <mc:Fallback xmlns="">
          <p:pic>
            <p:nvPicPr>
              <p:cNvPr id="159" name="Ink 158">
                <a:extLst>
                  <a:ext uri="{FF2B5EF4-FFF2-40B4-BE49-F238E27FC236}">
                    <a16:creationId xmlns:a16="http://schemas.microsoft.com/office/drawing/2014/main" id="{26E73DCF-EC74-D74A-BB38-76BAEC3C3B46}"/>
                  </a:ext>
                </a:extLst>
              </p:cNvPr>
              <p:cNvPicPr/>
              <p:nvPr/>
            </p:nvPicPr>
            <p:blipFill>
              <a:blip r:embed="rId93"/>
              <a:stretch>
                <a:fillRect/>
              </a:stretch>
            </p:blipFill>
            <p:spPr>
              <a:xfrm>
                <a:off x="2173724" y="3966350"/>
                <a:ext cx="174634"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60" name="Ink 159">
                <a:extLst>
                  <a:ext uri="{FF2B5EF4-FFF2-40B4-BE49-F238E27FC236}">
                    <a16:creationId xmlns:a16="http://schemas.microsoft.com/office/drawing/2014/main" id="{AD75964F-AB79-584C-A53B-BAB9EDE95DBB}"/>
                  </a:ext>
                </a:extLst>
              </p14:cNvPr>
              <p14:cNvContentPartPr/>
              <p14:nvPr/>
            </p14:nvContentPartPr>
            <p14:xfrm>
              <a:off x="2408415" y="4019360"/>
              <a:ext cx="156870" cy="94230"/>
            </p14:xfrm>
          </p:contentPart>
        </mc:Choice>
        <mc:Fallback xmlns="">
          <p:pic>
            <p:nvPicPr>
              <p:cNvPr id="160" name="Ink 159">
                <a:extLst>
                  <a:ext uri="{FF2B5EF4-FFF2-40B4-BE49-F238E27FC236}">
                    <a16:creationId xmlns:a16="http://schemas.microsoft.com/office/drawing/2014/main" id="{AD75964F-AB79-584C-A53B-BAB9EDE95DBB}"/>
                  </a:ext>
                </a:extLst>
              </p:cNvPr>
              <p:cNvPicPr/>
              <p:nvPr/>
            </p:nvPicPr>
            <p:blipFill>
              <a:blip r:embed="rId95"/>
              <a:stretch>
                <a:fillRect/>
              </a:stretch>
            </p:blipFill>
            <p:spPr>
              <a:xfrm>
                <a:off x="2392944" y="4003895"/>
                <a:ext cx="187452" cy="124801"/>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1" name="Ink 160">
                <a:extLst>
                  <a:ext uri="{FF2B5EF4-FFF2-40B4-BE49-F238E27FC236}">
                    <a16:creationId xmlns:a16="http://schemas.microsoft.com/office/drawing/2014/main" id="{25B186A9-488D-7F48-9411-9710B9354F8E}"/>
                  </a:ext>
                </a:extLst>
              </p14:cNvPr>
              <p14:cNvContentPartPr/>
              <p14:nvPr/>
            </p14:nvContentPartPr>
            <p14:xfrm>
              <a:off x="2627655" y="4006940"/>
              <a:ext cx="344790" cy="106920"/>
            </p14:xfrm>
          </p:contentPart>
        </mc:Choice>
        <mc:Fallback xmlns="">
          <p:pic>
            <p:nvPicPr>
              <p:cNvPr id="161" name="Ink 160">
                <a:extLst>
                  <a:ext uri="{FF2B5EF4-FFF2-40B4-BE49-F238E27FC236}">
                    <a16:creationId xmlns:a16="http://schemas.microsoft.com/office/drawing/2014/main" id="{25B186A9-488D-7F48-9411-9710B9354F8E}"/>
                  </a:ext>
                </a:extLst>
              </p:cNvPr>
              <p:cNvPicPr/>
              <p:nvPr/>
            </p:nvPicPr>
            <p:blipFill>
              <a:blip r:embed="rId97"/>
              <a:stretch>
                <a:fillRect/>
              </a:stretch>
            </p:blipFill>
            <p:spPr>
              <a:xfrm>
                <a:off x="2612179" y="3991460"/>
                <a:ext cx="375382"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64" name="Ink 163">
                <a:extLst>
                  <a:ext uri="{FF2B5EF4-FFF2-40B4-BE49-F238E27FC236}">
                    <a16:creationId xmlns:a16="http://schemas.microsoft.com/office/drawing/2014/main" id="{C1B30091-9B39-AE4F-8ADE-9B8B7CA1C012}"/>
                  </a:ext>
                </a:extLst>
              </p14:cNvPr>
              <p14:cNvContentPartPr/>
              <p14:nvPr/>
            </p14:nvContentPartPr>
            <p14:xfrm>
              <a:off x="3197895" y="3988040"/>
              <a:ext cx="238410" cy="113130"/>
            </p14:xfrm>
          </p:contentPart>
        </mc:Choice>
        <mc:Fallback xmlns="">
          <p:pic>
            <p:nvPicPr>
              <p:cNvPr id="164" name="Ink 163">
                <a:extLst>
                  <a:ext uri="{FF2B5EF4-FFF2-40B4-BE49-F238E27FC236}">
                    <a16:creationId xmlns:a16="http://schemas.microsoft.com/office/drawing/2014/main" id="{C1B30091-9B39-AE4F-8ADE-9B8B7CA1C012}"/>
                  </a:ext>
                </a:extLst>
              </p:cNvPr>
              <p:cNvPicPr/>
              <p:nvPr/>
            </p:nvPicPr>
            <p:blipFill>
              <a:blip r:embed="rId99"/>
              <a:stretch>
                <a:fillRect/>
              </a:stretch>
            </p:blipFill>
            <p:spPr>
              <a:xfrm>
                <a:off x="3182433" y="3972548"/>
                <a:ext cx="268616" cy="14339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65" name="Ink 164">
                <a:extLst>
                  <a:ext uri="{FF2B5EF4-FFF2-40B4-BE49-F238E27FC236}">
                    <a16:creationId xmlns:a16="http://schemas.microsoft.com/office/drawing/2014/main" id="{EBC51791-105B-9B4F-A3C3-6C09AA469A9B}"/>
                  </a:ext>
                </a:extLst>
              </p14:cNvPr>
              <p14:cNvContentPartPr/>
              <p14:nvPr/>
            </p14:nvContentPartPr>
            <p14:xfrm>
              <a:off x="3636645" y="3937820"/>
              <a:ext cx="144450" cy="169560"/>
            </p14:xfrm>
          </p:contentPart>
        </mc:Choice>
        <mc:Fallback xmlns="">
          <p:pic>
            <p:nvPicPr>
              <p:cNvPr id="165" name="Ink 164">
                <a:extLst>
                  <a:ext uri="{FF2B5EF4-FFF2-40B4-BE49-F238E27FC236}">
                    <a16:creationId xmlns:a16="http://schemas.microsoft.com/office/drawing/2014/main" id="{EBC51791-105B-9B4F-A3C3-6C09AA469A9B}"/>
                  </a:ext>
                </a:extLst>
              </p:cNvPr>
              <p:cNvPicPr/>
              <p:nvPr/>
            </p:nvPicPr>
            <p:blipFill>
              <a:blip r:embed="rId101"/>
              <a:stretch>
                <a:fillRect/>
              </a:stretch>
            </p:blipFill>
            <p:spPr>
              <a:xfrm>
                <a:off x="3621155" y="3922340"/>
                <a:ext cx="174709"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66" name="Ink 165">
                <a:extLst>
                  <a:ext uri="{FF2B5EF4-FFF2-40B4-BE49-F238E27FC236}">
                    <a16:creationId xmlns:a16="http://schemas.microsoft.com/office/drawing/2014/main" id="{366427A2-389D-2A40-A376-E988D5F2C5F2}"/>
                  </a:ext>
                </a:extLst>
              </p14:cNvPr>
              <p14:cNvContentPartPr/>
              <p14:nvPr/>
            </p14:nvContentPartPr>
            <p14:xfrm>
              <a:off x="3843465" y="3856550"/>
              <a:ext cx="225990" cy="332370"/>
            </p14:xfrm>
          </p:contentPart>
        </mc:Choice>
        <mc:Fallback xmlns="">
          <p:pic>
            <p:nvPicPr>
              <p:cNvPr id="166" name="Ink 165">
                <a:extLst>
                  <a:ext uri="{FF2B5EF4-FFF2-40B4-BE49-F238E27FC236}">
                    <a16:creationId xmlns:a16="http://schemas.microsoft.com/office/drawing/2014/main" id="{366427A2-389D-2A40-A376-E988D5F2C5F2}"/>
                  </a:ext>
                </a:extLst>
              </p:cNvPr>
              <p:cNvPicPr/>
              <p:nvPr/>
            </p:nvPicPr>
            <p:blipFill>
              <a:blip r:embed="rId103"/>
              <a:stretch>
                <a:fillRect/>
              </a:stretch>
            </p:blipFill>
            <p:spPr>
              <a:xfrm>
                <a:off x="3827991" y="3841083"/>
                <a:ext cx="256578" cy="36258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82" name="Ink 183">
                <a:extLst>
                  <a:ext uri="{FF2B5EF4-FFF2-40B4-BE49-F238E27FC236}">
                    <a16:creationId xmlns:a16="http://schemas.microsoft.com/office/drawing/2014/main" id="{3DD378BC-2607-FB4B-A6D5-E981188F51C4}"/>
                  </a:ext>
                </a:extLst>
              </p14:cNvPr>
              <p14:cNvContentPartPr/>
              <p14:nvPr/>
            </p14:nvContentPartPr>
            <p14:xfrm>
              <a:off x="3016185" y="4326350"/>
              <a:ext cx="871560" cy="263520"/>
            </p14:xfrm>
          </p:contentPart>
        </mc:Choice>
        <mc:Fallback xmlns="">
          <p:pic>
            <p:nvPicPr>
              <p:cNvPr id="182" name="Ink 183">
                <a:extLst>
                  <a:ext uri="{FF2B5EF4-FFF2-40B4-BE49-F238E27FC236}">
                    <a16:creationId xmlns:a16="http://schemas.microsoft.com/office/drawing/2014/main" id="{3DD378BC-2607-FB4B-A6D5-E981188F51C4}"/>
                  </a:ext>
                </a:extLst>
              </p:cNvPr>
              <p:cNvPicPr/>
              <p:nvPr/>
            </p:nvPicPr>
            <p:blipFill>
              <a:blip r:embed="rId105"/>
              <a:stretch>
                <a:fillRect/>
              </a:stretch>
            </p:blipFill>
            <p:spPr>
              <a:xfrm>
                <a:off x="3000705" y="4310870"/>
                <a:ext cx="9018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83" name="Ink 184">
                <a:extLst>
                  <a:ext uri="{FF2B5EF4-FFF2-40B4-BE49-F238E27FC236}">
                    <a16:creationId xmlns:a16="http://schemas.microsoft.com/office/drawing/2014/main" id="{5FFD4933-8B0A-6949-9C9B-E250BD70BBD3}"/>
                  </a:ext>
                </a:extLst>
              </p14:cNvPr>
              <p14:cNvContentPartPr/>
              <p14:nvPr/>
            </p14:nvContentPartPr>
            <p14:xfrm>
              <a:off x="2602815" y="4445420"/>
              <a:ext cx="106650" cy="94230"/>
            </p14:xfrm>
          </p:contentPart>
        </mc:Choice>
        <mc:Fallback xmlns="">
          <p:pic>
            <p:nvPicPr>
              <p:cNvPr id="183" name="Ink 184">
                <a:extLst>
                  <a:ext uri="{FF2B5EF4-FFF2-40B4-BE49-F238E27FC236}">
                    <a16:creationId xmlns:a16="http://schemas.microsoft.com/office/drawing/2014/main" id="{5FFD4933-8B0A-6949-9C9B-E250BD70BBD3}"/>
                  </a:ext>
                </a:extLst>
              </p:cNvPr>
              <p:cNvPicPr/>
              <p:nvPr/>
            </p:nvPicPr>
            <p:blipFill>
              <a:blip r:embed="rId107"/>
              <a:stretch>
                <a:fillRect/>
              </a:stretch>
            </p:blipFill>
            <p:spPr>
              <a:xfrm>
                <a:off x="2587374" y="4429955"/>
                <a:ext cx="137173" cy="12480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8" name="Ink 211">
                <a:extLst>
                  <a:ext uri="{FF2B5EF4-FFF2-40B4-BE49-F238E27FC236}">
                    <a16:creationId xmlns:a16="http://schemas.microsoft.com/office/drawing/2014/main" id="{F80929E1-D256-B748-A26C-B5738A9B5E46}"/>
                  </a:ext>
                </a:extLst>
              </p14:cNvPr>
              <p14:cNvContentPartPr/>
              <p14:nvPr/>
            </p14:nvContentPartPr>
            <p14:xfrm>
              <a:off x="7290015" y="4182440"/>
              <a:ext cx="852390" cy="244620"/>
            </p14:xfrm>
          </p:contentPart>
        </mc:Choice>
        <mc:Fallback xmlns="">
          <p:pic>
            <p:nvPicPr>
              <p:cNvPr id="208" name="Ink 211">
                <a:extLst>
                  <a:ext uri="{FF2B5EF4-FFF2-40B4-BE49-F238E27FC236}">
                    <a16:creationId xmlns:a16="http://schemas.microsoft.com/office/drawing/2014/main" id="{F80929E1-D256-B748-A26C-B5738A9B5E46}"/>
                  </a:ext>
                </a:extLst>
              </p:cNvPr>
              <p:cNvPicPr/>
              <p:nvPr/>
            </p:nvPicPr>
            <p:blipFill>
              <a:blip r:embed="rId109"/>
              <a:stretch>
                <a:fillRect/>
              </a:stretch>
            </p:blipFill>
            <p:spPr>
              <a:xfrm>
                <a:off x="7274543" y="4166971"/>
                <a:ext cx="882614" cy="27483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9" name="Ink 212">
                <a:extLst>
                  <a:ext uri="{FF2B5EF4-FFF2-40B4-BE49-F238E27FC236}">
                    <a16:creationId xmlns:a16="http://schemas.microsoft.com/office/drawing/2014/main" id="{89D1358C-1121-DF4C-B5D5-E1A7B64F1CE1}"/>
                  </a:ext>
                </a:extLst>
              </p14:cNvPr>
              <p14:cNvContentPartPr/>
              <p14:nvPr/>
            </p14:nvContentPartPr>
            <p14:xfrm>
              <a:off x="5967825" y="4207280"/>
              <a:ext cx="1103220" cy="269730"/>
            </p14:xfrm>
          </p:contentPart>
        </mc:Choice>
        <mc:Fallback xmlns="">
          <p:pic>
            <p:nvPicPr>
              <p:cNvPr id="209" name="Ink 212">
                <a:extLst>
                  <a:ext uri="{FF2B5EF4-FFF2-40B4-BE49-F238E27FC236}">
                    <a16:creationId xmlns:a16="http://schemas.microsoft.com/office/drawing/2014/main" id="{89D1358C-1121-DF4C-B5D5-E1A7B64F1CE1}"/>
                  </a:ext>
                </a:extLst>
              </p:cNvPr>
              <p:cNvPicPr/>
              <p:nvPr/>
            </p:nvPicPr>
            <p:blipFill>
              <a:blip r:embed="rId111"/>
              <a:stretch>
                <a:fillRect/>
              </a:stretch>
            </p:blipFill>
            <p:spPr>
              <a:xfrm>
                <a:off x="5952348" y="4191815"/>
                <a:ext cx="1133455" cy="2999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0" name="Ink 213">
                <a:extLst>
                  <a:ext uri="{FF2B5EF4-FFF2-40B4-BE49-F238E27FC236}">
                    <a16:creationId xmlns:a16="http://schemas.microsoft.com/office/drawing/2014/main" id="{677B7BE5-3E61-4A43-BFCD-1EE88241BB47}"/>
                  </a:ext>
                </a:extLst>
              </p14:cNvPr>
              <p14:cNvContentPartPr/>
              <p14:nvPr/>
            </p14:nvContentPartPr>
            <p14:xfrm>
              <a:off x="4532775" y="4313930"/>
              <a:ext cx="1247130" cy="269730"/>
            </p14:xfrm>
          </p:contentPart>
        </mc:Choice>
        <mc:Fallback xmlns="">
          <p:pic>
            <p:nvPicPr>
              <p:cNvPr id="210" name="Ink 213">
                <a:extLst>
                  <a:ext uri="{FF2B5EF4-FFF2-40B4-BE49-F238E27FC236}">
                    <a16:creationId xmlns:a16="http://schemas.microsoft.com/office/drawing/2014/main" id="{677B7BE5-3E61-4A43-BFCD-1EE88241BB47}"/>
                  </a:ext>
                </a:extLst>
              </p:cNvPr>
              <p:cNvPicPr/>
              <p:nvPr/>
            </p:nvPicPr>
            <p:blipFill>
              <a:blip r:embed="rId113"/>
              <a:stretch>
                <a:fillRect/>
              </a:stretch>
            </p:blipFill>
            <p:spPr>
              <a:xfrm>
                <a:off x="4517298" y="4298465"/>
                <a:ext cx="1277723" cy="2999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11" name="Ink 214">
                <a:extLst>
                  <a:ext uri="{FF2B5EF4-FFF2-40B4-BE49-F238E27FC236}">
                    <a16:creationId xmlns:a16="http://schemas.microsoft.com/office/drawing/2014/main" id="{ADE2FDB4-F7AF-7D46-8E7C-D9126CA147E6}"/>
                  </a:ext>
                </a:extLst>
              </p14:cNvPr>
              <p14:cNvContentPartPr/>
              <p14:nvPr/>
            </p14:nvContentPartPr>
            <p14:xfrm>
              <a:off x="4068915" y="4376570"/>
              <a:ext cx="181980" cy="138240"/>
            </p14:xfrm>
          </p:contentPart>
        </mc:Choice>
        <mc:Fallback xmlns="">
          <p:pic>
            <p:nvPicPr>
              <p:cNvPr id="211" name="Ink 214">
                <a:extLst>
                  <a:ext uri="{FF2B5EF4-FFF2-40B4-BE49-F238E27FC236}">
                    <a16:creationId xmlns:a16="http://schemas.microsoft.com/office/drawing/2014/main" id="{ADE2FDB4-F7AF-7D46-8E7C-D9126CA147E6}"/>
                  </a:ext>
                </a:extLst>
              </p:cNvPr>
              <p:cNvPicPr/>
              <p:nvPr/>
            </p:nvPicPr>
            <p:blipFill>
              <a:blip r:embed="rId115"/>
              <a:stretch>
                <a:fillRect/>
              </a:stretch>
            </p:blipFill>
            <p:spPr>
              <a:xfrm>
                <a:off x="4053450" y="4361090"/>
                <a:ext cx="21219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0" name="Ink 219">
                <a:extLst>
                  <a:ext uri="{FF2B5EF4-FFF2-40B4-BE49-F238E27FC236}">
                    <a16:creationId xmlns:a16="http://schemas.microsoft.com/office/drawing/2014/main" id="{523A2B34-F7B3-9447-87A5-44FF038B151E}"/>
                  </a:ext>
                </a:extLst>
              </p14:cNvPr>
              <p14:cNvContentPartPr/>
              <p14:nvPr/>
            </p14:nvContentPartPr>
            <p14:xfrm>
              <a:off x="3035085" y="5147420"/>
              <a:ext cx="450630" cy="31590"/>
            </p14:xfrm>
          </p:contentPart>
        </mc:Choice>
        <mc:Fallback xmlns="">
          <p:pic>
            <p:nvPicPr>
              <p:cNvPr id="220" name="Ink 219">
                <a:extLst>
                  <a:ext uri="{FF2B5EF4-FFF2-40B4-BE49-F238E27FC236}">
                    <a16:creationId xmlns:a16="http://schemas.microsoft.com/office/drawing/2014/main" id="{523A2B34-F7B3-9447-87A5-44FF038B151E}"/>
                  </a:ext>
                </a:extLst>
              </p:cNvPr>
              <p:cNvPicPr/>
              <p:nvPr/>
            </p:nvPicPr>
            <p:blipFill>
              <a:blip r:embed="rId117"/>
              <a:stretch>
                <a:fillRect/>
              </a:stretch>
            </p:blipFill>
            <p:spPr>
              <a:xfrm>
                <a:off x="3019620" y="5131984"/>
                <a:ext cx="480840" cy="62103"/>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3" name="Ink 225">
                <a:extLst>
                  <a:ext uri="{FF2B5EF4-FFF2-40B4-BE49-F238E27FC236}">
                    <a16:creationId xmlns:a16="http://schemas.microsoft.com/office/drawing/2014/main" id="{A28DF2E1-D5CA-B641-9897-204CB62B9B50}"/>
                  </a:ext>
                </a:extLst>
              </p14:cNvPr>
              <p14:cNvContentPartPr/>
              <p14:nvPr/>
            </p14:nvContentPartPr>
            <p14:xfrm>
              <a:off x="3154965" y="5272700"/>
              <a:ext cx="406620" cy="169560"/>
            </p14:xfrm>
          </p:contentPart>
        </mc:Choice>
        <mc:Fallback xmlns="">
          <p:pic>
            <p:nvPicPr>
              <p:cNvPr id="223" name="Ink 225">
                <a:extLst>
                  <a:ext uri="{FF2B5EF4-FFF2-40B4-BE49-F238E27FC236}">
                    <a16:creationId xmlns:a16="http://schemas.microsoft.com/office/drawing/2014/main" id="{A28DF2E1-D5CA-B641-9897-204CB62B9B50}"/>
                  </a:ext>
                </a:extLst>
              </p:cNvPr>
              <p:cNvPicPr/>
              <p:nvPr/>
            </p:nvPicPr>
            <p:blipFill>
              <a:blip r:embed="rId119"/>
              <a:stretch>
                <a:fillRect/>
              </a:stretch>
            </p:blipFill>
            <p:spPr>
              <a:xfrm>
                <a:off x="3139506" y="5257220"/>
                <a:ext cx="4368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4" name="Ink 226">
                <a:extLst>
                  <a:ext uri="{FF2B5EF4-FFF2-40B4-BE49-F238E27FC236}">
                    <a16:creationId xmlns:a16="http://schemas.microsoft.com/office/drawing/2014/main" id="{B8236DD5-A94C-DF44-B8CF-441E6A6C846E}"/>
                  </a:ext>
                </a:extLst>
              </p14:cNvPr>
              <p14:cNvContentPartPr/>
              <p14:nvPr/>
            </p14:nvContentPartPr>
            <p14:xfrm>
              <a:off x="3179265" y="4884170"/>
              <a:ext cx="125550" cy="169290"/>
            </p14:xfrm>
          </p:contentPart>
        </mc:Choice>
        <mc:Fallback xmlns="">
          <p:pic>
            <p:nvPicPr>
              <p:cNvPr id="224" name="Ink 226">
                <a:extLst>
                  <a:ext uri="{FF2B5EF4-FFF2-40B4-BE49-F238E27FC236}">
                    <a16:creationId xmlns:a16="http://schemas.microsoft.com/office/drawing/2014/main" id="{B8236DD5-A94C-DF44-B8CF-441E6A6C846E}"/>
                  </a:ext>
                </a:extLst>
              </p:cNvPr>
              <p:cNvPicPr/>
              <p:nvPr/>
            </p:nvPicPr>
            <p:blipFill>
              <a:blip r:embed="rId121"/>
              <a:stretch>
                <a:fillRect/>
              </a:stretch>
            </p:blipFill>
            <p:spPr>
              <a:xfrm>
                <a:off x="3163796" y="4868715"/>
                <a:ext cx="156128" cy="199482"/>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5" name="Ink 227">
                <a:extLst>
                  <a:ext uri="{FF2B5EF4-FFF2-40B4-BE49-F238E27FC236}">
                    <a16:creationId xmlns:a16="http://schemas.microsoft.com/office/drawing/2014/main" id="{AAD8088A-F12E-F149-B725-2B5B45FFB1E7}"/>
                  </a:ext>
                </a:extLst>
              </p14:cNvPr>
              <p14:cNvContentPartPr/>
              <p14:nvPr/>
            </p14:nvContentPartPr>
            <p14:xfrm>
              <a:off x="2665455" y="4978130"/>
              <a:ext cx="150660" cy="94230"/>
            </p14:xfrm>
          </p:contentPart>
        </mc:Choice>
        <mc:Fallback xmlns="">
          <p:pic>
            <p:nvPicPr>
              <p:cNvPr id="225" name="Ink 227">
                <a:extLst>
                  <a:ext uri="{FF2B5EF4-FFF2-40B4-BE49-F238E27FC236}">
                    <a16:creationId xmlns:a16="http://schemas.microsoft.com/office/drawing/2014/main" id="{AAD8088A-F12E-F149-B725-2B5B45FFB1E7}"/>
                  </a:ext>
                </a:extLst>
              </p:cNvPr>
              <p:cNvPicPr/>
              <p:nvPr/>
            </p:nvPicPr>
            <p:blipFill>
              <a:blip r:embed="rId123"/>
              <a:stretch>
                <a:fillRect/>
              </a:stretch>
            </p:blipFill>
            <p:spPr>
              <a:xfrm>
                <a:off x="2649993" y="4962665"/>
                <a:ext cx="180864" cy="124801"/>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1" name="Ink 231">
                <a:extLst>
                  <a:ext uri="{FF2B5EF4-FFF2-40B4-BE49-F238E27FC236}">
                    <a16:creationId xmlns:a16="http://schemas.microsoft.com/office/drawing/2014/main" id="{0EFD45D7-1436-6F4E-B4F8-8A30792520F6}"/>
                  </a:ext>
                </a:extLst>
              </p14:cNvPr>
              <p14:cNvContentPartPr/>
              <p14:nvPr/>
            </p14:nvContentPartPr>
            <p14:xfrm>
              <a:off x="3787035" y="5028350"/>
              <a:ext cx="213300" cy="194400"/>
            </p14:xfrm>
          </p:contentPart>
        </mc:Choice>
        <mc:Fallback xmlns="">
          <p:pic>
            <p:nvPicPr>
              <p:cNvPr id="231" name="Ink 231">
                <a:extLst>
                  <a:ext uri="{FF2B5EF4-FFF2-40B4-BE49-F238E27FC236}">
                    <a16:creationId xmlns:a16="http://schemas.microsoft.com/office/drawing/2014/main" id="{0EFD45D7-1436-6F4E-B4F8-8A30792520F6}"/>
                  </a:ext>
                </a:extLst>
              </p:cNvPr>
              <p:cNvPicPr/>
              <p:nvPr/>
            </p:nvPicPr>
            <p:blipFill>
              <a:blip r:embed="rId125"/>
              <a:stretch>
                <a:fillRect/>
              </a:stretch>
            </p:blipFill>
            <p:spPr>
              <a:xfrm>
                <a:off x="3771568" y="5012899"/>
                <a:ext cx="243515" cy="224943"/>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3" name="Ink 232">
                <a:extLst>
                  <a:ext uri="{FF2B5EF4-FFF2-40B4-BE49-F238E27FC236}">
                    <a16:creationId xmlns:a16="http://schemas.microsoft.com/office/drawing/2014/main" id="{C5CC33DD-C71E-3441-B640-3D42DAB9A41C}"/>
                  </a:ext>
                </a:extLst>
              </p14:cNvPr>
              <p14:cNvContentPartPr/>
              <p14:nvPr/>
            </p14:nvContentPartPr>
            <p14:xfrm>
              <a:off x="4363485" y="4909280"/>
              <a:ext cx="181980" cy="94230"/>
            </p14:xfrm>
          </p:contentPart>
        </mc:Choice>
        <mc:Fallback xmlns="">
          <p:pic>
            <p:nvPicPr>
              <p:cNvPr id="233" name="Ink 232">
                <a:extLst>
                  <a:ext uri="{FF2B5EF4-FFF2-40B4-BE49-F238E27FC236}">
                    <a16:creationId xmlns:a16="http://schemas.microsoft.com/office/drawing/2014/main" id="{C5CC33DD-C71E-3441-B640-3D42DAB9A41C}"/>
                  </a:ext>
                </a:extLst>
              </p:cNvPr>
              <p:cNvPicPr/>
              <p:nvPr/>
            </p:nvPicPr>
            <p:blipFill>
              <a:blip r:embed="rId127"/>
              <a:stretch>
                <a:fillRect/>
              </a:stretch>
            </p:blipFill>
            <p:spPr>
              <a:xfrm>
                <a:off x="4348020" y="4893874"/>
                <a:ext cx="212190" cy="124326"/>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9" name="Ink 240">
                <a:extLst>
                  <a:ext uri="{FF2B5EF4-FFF2-40B4-BE49-F238E27FC236}">
                    <a16:creationId xmlns:a16="http://schemas.microsoft.com/office/drawing/2014/main" id="{AC0706AF-1664-544C-B915-F77233E24FD6}"/>
                  </a:ext>
                </a:extLst>
              </p14:cNvPr>
              <p14:cNvContentPartPr/>
              <p14:nvPr/>
            </p14:nvContentPartPr>
            <p14:xfrm>
              <a:off x="4958835" y="5015660"/>
              <a:ext cx="194400" cy="194400"/>
            </p14:xfrm>
          </p:contentPart>
        </mc:Choice>
        <mc:Fallback xmlns="">
          <p:pic>
            <p:nvPicPr>
              <p:cNvPr id="239" name="Ink 240">
                <a:extLst>
                  <a:ext uri="{FF2B5EF4-FFF2-40B4-BE49-F238E27FC236}">
                    <a16:creationId xmlns:a16="http://schemas.microsoft.com/office/drawing/2014/main" id="{AC0706AF-1664-544C-B915-F77233E24FD6}"/>
                  </a:ext>
                </a:extLst>
              </p:cNvPr>
              <p:cNvPicPr/>
              <p:nvPr/>
            </p:nvPicPr>
            <p:blipFill>
              <a:blip r:embed="rId129"/>
              <a:stretch>
                <a:fillRect/>
              </a:stretch>
            </p:blipFill>
            <p:spPr>
              <a:xfrm>
                <a:off x="4943355" y="5000180"/>
                <a:ext cx="2250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40" name="Ink 241">
                <a:extLst>
                  <a:ext uri="{FF2B5EF4-FFF2-40B4-BE49-F238E27FC236}">
                    <a16:creationId xmlns:a16="http://schemas.microsoft.com/office/drawing/2014/main" id="{6BDE5DB6-0A44-8C4E-B9E3-C271FB112612}"/>
                  </a:ext>
                </a:extLst>
              </p14:cNvPr>
              <p14:cNvContentPartPr/>
              <p14:nvPr/>
            </p14:nvContentPartPr>
            <p14:xfrm>
              <a:off x="4257105" y="5090990"/>
              <a:ext cx="469260" cy="263520"/>
            </p14:xfrm>
          </p:contentPart>
        </mc:Choice>
        <mc:Fallback xmlns="">
          <p:pic>
            <p:nvPicPr>
              <p:cNvPr id="240" name="Ink 241">
                <a:extLst>
                  <a:ext uri="{FF2B5EF4-FFF2-40B4-BE49-F238E27FC236}">
                    <a16:creationId xmlns:a16="http://schemas.microsoft.com/office/drawing/2014/main" id="{6BDE5DB6-0A44-8C4E-B9E3-C271FB112612}"/>
                  </a:ext>
                </a:extLst>
              </p:cNvPr>
              <p:cNvPicPr/>
              <p:nvPr/>
            </p:nvPicPr>
            <p:blipFill>
              <a:blip r:embed="rId131"/>
              <a:stretch>
                <a:fillRect/>
              </a:stretch>
            </p:blipFill>
            <p:spPr>
              <a:xfrm>
                <a:off x="4241631" y="5075510"/>
                <a:ext cx="499848"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51" name="Ink 252">
                <a:extLst>
                  <a:ext uri="{FF2B5EF4-FFF2-40B4-BE49-F238E27FC236}">
                    <a16:creationId xmlns:a16="http://schemas.microsoft.com/office/drawing/2014/main" id="{84F0D130-4E40-7240-B7CA-1B9ADC2659A4}"/>
                  </a:ext>
                </a:extLst>
              </p14:cNvPr>
              <p14:cNvContentPartPr/>
              <p14:nvPr/>
            </p14:nvContentPartPr>
            <p14:xfrm>
              <a:off x="6387675" y="4802630"/>
              <a:ext cx="150660" cy="138240"/>
            </p14:xfrm>
          </p:contentPart>
        </mc:Choice>
        <mc:Fallback xmlns="">
          <p:pic>
            <p:nvPicPr>
              <p:cNvPr id="251" name="Ink 252">
                <a:extLst>
                  <a:ext uri="{FF2B5EF4-FFF2-40B4-BE49-F238E27FC236}">
                    <a16:creationId xmlns:a16="http://schemas.microsoft.com/office/drawing/2014/main" id="{84F0D130-4E40-7240-B7CA-1B9ADC2659A4}"/>
                  </a:ext>
                </a:extLst>
              </p:cNvPr>
              <p:cNvPicPr/>
              <p:nvPr/>
            </p:nvPicPr>
            <p:blipFill>
              <a:blip r:embed="rId133"/>
              <a:stretch>
                <a:fillRect/>
              </a:stretch>
            </p:blipFill>
            <p:spPr>
              <a:xfrm>
                <a:off x="6372213" y="4787150"/>
                <a:ext cx="180864"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52" name="Ink 253">
                <a:extLst>
                  <a:ext uri="{FF2B5EF4-FFF2-40B4-BE49-F238E27FC236}">
                    <a16:creationId xmlns:a16="http://schemas.microsoft.com/office/drawing/2014/main" id="{BB690670-CE56-0A42-9F6A-FD402D8B2D32}"/>
                  </a:ext>
                </a:extLst>
              </p14:cNvPr>
              <p14:cNvContentPartPr/>
              <p14:nvPr/>
            </p14:nvContentPartPr>
            <p14:xfrm>
              <a:off x="5360055" y="4871750"/>
              <a:ext cx="758430" cy="444960"/>
            </p14:xfrm>
          </p:contentPart>
        </mc:Choice>
        <mc:Fallback xmlns="">
          <p:pic>
            <p:nvPicPr>
              <p:cNvPr id="252" name="Ink 253">
                <a:extLst>
                  <a:ext uri="{FF2B5EF4-FFF2-40B4-BE49-F238E27FC236}">
                    <a16:creationId xmlns:a16="http://schemas.microsoft.com/office/drawing/2014/main" id="{BB690670-CE56-0A42-9F6A-FD402D8B2D32}"/>
                  </a:ext>
                </a:extLst>
              </p:cNvPr>
              <p:cNvPicPr/>
              <p:nvPr/>
            </p:nvPicPr>
            <p:blipFill>
              <a:blip r:embed="rId135"/>
              <a:stretch>
                <a:fillRect/>
              </a:stretch>
            </p:blipFill>
            <p:spPr>
              <a:xfrm>
                <a:off x="5344577" y="4856283"/>
                <a:ext cx="789026" cy="475535"/>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55" name="Ink 254">
                <a:extLst>
                  <a:ext uri="{FF2B5EF4-FFF2-40B4-BE49-F238E27FC236}">
                    <a16:creationId xmlns:a16="http://schemas.microsoft.com/office/drawing/2014/main" id="{BBCBDF8C-8C83-A345-BDE7-ACEB03A07890}"/>
                  </a:ext>
                </a:extLst>
              </p14:cNvPr>
              <p14:cNvContentPartPr/>
              <p14:nvPr/>
            </p14:nvContentPartPr>
            <p14:xfrm>
              <a:off x="6255915" y="5034560"/>
              <a:ext cx="426330" cy="37800"/>
            </p14:xfrm>
          </p:contentPart>
        </mc:Choice>
        <mc:Fallback xmlns="">
          <p:pic>
            <p:nvPicPr>
              <p:cNvPr id="255" name="Ink 254">
                <a:extLst>
                  <a:ext uri="{FF2B5EF4-FFF2-40B4-BE49-F238E27FC236}">
                    <a16:creationId xmlns:a16="http://schemas.microsoft.com/office/drawing/2014/main" id="{BBCBDF8C-8C83-A345-BDE7-ACEB03A07890}"/>
                  </a:ext>
                </a:extLst>
              </p:cNvPr>
              <p:cNvPicPr/>
              <p:nvPr/>
            </p:nvPicPr>
            <p:blipFill>
              <a:blip r:embed="rId137"/>
              <a:stretch>
                <a:fillRect/>
              </a:stretch>
            </p:blipFill>
            <p:spPr>
              <a:xfrm>
                <a:off x="6240445" y="5019080"/>
                <a:ext cx="456551"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58" name="Ink 258">
                <a:extLst>
                  <a:ext uri="{FF2B5EF4-FFF2-40B4-BE49-F238E27FC236}">
                    <a16:creationId xmlns:a16="http://schemas.microsoft.com/office/drawing/2014/main" id="{E9A7363D-F1D5-2C4F-BA5B-FA721D49FE5D}"/>
                  </a:ext>
                </a:extLst>
              </p14:cNvPr>
              <p14:cNvContentPartPr/>
              <p14:nvPr/>
            </p14:nvContentPartPr>
            <p14:xfrm>
              <a:off x="6368775" y="5159840"/>
              <a:ext cx="369900" cy="150660"/>
            </p14:xfrm>
          </p:contentPart>
        </mc:Choice>
        <mc:Fallback xmlns="">
          <p:pic>
            <p:nvPicPr>
              <p:cNvPr id="258" name="Ink 258">
                <a:extLst>
                  <a:ext uri="{FF2B5EF4-FFF2-40B4-BE49-F238E27FC236}">
                    <a16:creationId xmlns:a16="http://schemas.microsoft.com/office/drawing/2014/main" id="{E9A7363D-F1D5-2C4F-BA5B-FA721D49FE5D}"/>
                  </a:ext>
                </a:extLst>
              </p:cNvPr>
              <p:cNvPicPr/>
              <p:nvPr/>
            </p:nvPicPr>
            <p:blipFill>
              <a:blip r:embed="rId139"/>
              <a:stretch>
                <a:fillRect/>
              </a:stretch>
            </p:blipFill>
            <p:spPr>
              <a:xfrm>
                <a:off x="6353303" y="5144378"/>
                <a:ext cx="400125" cy="180864"/>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67" name="Ink 268">
                <a:extLst>
                  <a:ext uri="{FF2B5EF4-FFF2-40B4-BE49-F238E27FC236}">
                    <a16:creationId xmlns:a16="http://schemas.microsoft.com/office/drawing/2014/main" id="{3DAD9720-54CA-8649-AFE1-95B77300DF1E}"/>
                  </a:ext>
                </a:extLst>
              </p14:cNvPr>
              <p14:cNvContentPartPr/>
              <p14:nvPr/>
            </p14:nvContentPartPr>
            <p14:xfrm>
              <a:off x="7411118" y="5111050"/>
              <a:ext cx="401490" cy="173340"/>
            </p14:xfrm>
          </p:contentPart>
        </mc:Choice>
        <mc:Fallback xmlns="">
          <p:pic>
            <p:nvPicPr>
              <p:cNvPr id="267" name="Ink 268">
                <a:extLst>
                  <a:ext uri="{FF2B5EF4-FFF2-40B4-BE49-F238E27FC236}">
                    <a16:creationId xmlns:a16="http://schemas.microsoft.com/office/drawing/2014/main" id="{3DAD9720-54CA-8649-AFE1-95B77300DF1E}"/>
                  </a:ext>
                </a:extLst>
              </p:cNvPr>
              <p:cNvPicPr/>
              <p:nvPr/>
            </p:nvPicPr>
            <p:blipFill>
              <a:blip r:embed="rId141"/>
              <a:stretch>
                <a:fillRect/>
              </a:stretch>
            </p:blipFill>
            <p:spPr>
              <a:xfrm>
                <a:off x="7395648" y="5095586"/>
                <a:ext cx="431710" cy="203549"/>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68" name="Ink 269">
                <a:extLst>
                  <a:ext uri="{FF2B5EF4-FFF2-40B4-BE49-F238E27FC236}">
                    <a16:creationId xmlns:a16="http://schemas.microsoft.com/office/drawing/2014/main" id="{EB05983C-9E93-104E-983E-0E56AF4B9367}"/>
                  </a:ext>
                </a:extLst>
              </p14:cNvPr>
              <p14:cNvContentPartPr/>
              <p14:nvPr/>
            </p14:nvContentPartPr>
            <p14:xfrm>
              <a:off x="6949958" y="4789480"/>
              <a:ext cx="769770" cy="241380"/>
            </p14:xfrm>
          </p:contentPart>
        </mc:Choice>
        <mc:Fallback xmlns="">
          <p:pic>
            <p:nvPicPr>
              <p:cNvPr id="268" name="Ink 269">
                <a:extLst>
                  <a:ext uri="{FF2B5EF4-FFF2-40B4-BE49-F238E27FC236}">
                    <a16:creationId xmlns:a16="http://schemas.microsoft.com/office/drawing/2014/main" id="{EB05983C-9E93-104E-983E-0E56AF4B9367}"/>
                  </a:ext>
                </a:extLst>
              </p:cNvPr>
              <p:cNvPicPr/>
              <p:nvPr/>
            </p:nvPicPr>
            <p:blipFill>
              <a:blip r:embed="rId143"/>
              <a:stretch>
                <a:fillRect/>
              </a:stretch>
            </p:blipFill>
            <p:spPr>
              <a:xfrm>
                <a:off x="6934483" y="4774012"/>
                <a:ext cx="800359" cy="271597"/>
              </a:xfrm>
              <a:prstGeom prst="rect">
                <a:avLst/>
              </a:prstGeom>
            </p:spPr>
          </p:pic>
        </mc:Fallback>
      </mc:AlternateContent>
      <p:sp>
        <p:nvSpPr>
          <p:cNvPr id="2" name="TextBox 1">
            <a:extLst>
              <a:ext uri="{FF2B5EF4-FFF2-40B4-BE49-F238E27FC236}">
                <a16:creationId xmlns:a16="http://schemas.microsoft.com/office/drawing/2014/main" id="{266AF215-5B13-CC65-8827-67F284543DB3}"/>
              </a:ext>
            </a:extLst>
          </p:cNvPr>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Contd..</a:t>
            </a:r>
            <a:endParaRPr lang="en-US" sz="3600" b="1" dirty="0">
              <a:latin typeface="Tw Cen MT" panose="020B0602020104020603" pitchFamily="34" charset="0"/>
            </a:endParaRPr>
          </a:p>
        </p:txBody>
      </p:sp>
      <mc:AlternateContent xmlns:mc="http://schemas.openxmlformats.org/markup-compatibility/2006">
        <mc:Choice xmlns:p14="http://schemas.microsoft.com/office/powerpoint/2010/main" Requires="p14">
          <p:contentPart p14:bwMode="auto" r:id="rId144">
            <p14:nvContentPartPr>
              <p14:cNvPr id="4" name="Ink 3"/>
              <p14:cNvContentPartPr/>
              <p14:nvPr/>
            </p14:nvContentPartPr>
            <p14:xfrm>
              <a:off x="4204440" y="2763720"/>
              <a:ext cx="4481640" cy="935640"/>
            </p14:xfrm>
          </p:contentPart>
        </mc:Choice>
        <mc:Fallback>
          <p:pic>
            <p:nvPicPr>
              <p:cNvPr id="4" name="Ink 3"/>
              <p:cNvPicPr/>
              <p:nvPr/>
            </p:nvPicPr>
            <p:blipFill>
              <a:blip r:embed="rId145"/>
              <a:stretch>
                <a:fillRect/>
              </a:stretch>
            </p:blipFill>
            <p:spPr>
              <a:xfrm>
                <a:off x="4196520" y="2755440"/>
                <a:ext cx="4495680" cy="950400"/>
              </a:xfrm>
              <a:prstGeom prst="rect">
                <a:avLst/>
              </a:prstGeom>
            </p:spPr>
          </p:pic>
        </mc:Fallback>
      </mc:AlternateContent>
    </p:spTree>
    <p:extLst>
      <p:ext uri="{BB962C8B-B14F-4D97-AF65-F5344CB8AC3E}">
        <p14:creationId xmlns:p14="http://schemas.microsoft.com/office/powerpoint/2010/main" val="3948086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9299B5-65CE-4D68-A6B5-52D93A084697}"/>
              </a:ext>
            </a:extLst>
          </p:cNvPr>
          <p:cNvSpPr>
            <a:spLocks noGrp="1"/>
          </p:cNvSpPr>
          <p:nvPr>
            <p:ph idx="1"/>
          </p:nvPr>
        </p:nvSpPr>
        <p:spPr>
          <a:xfrm>
            <a:off x="628650" y="1563026"/>
            <a:ext cx="7886700" cy="3926947"/>
          </a:xfrm>
        </p:spPr>
        <p:txBody>
          <a:bodyPr>
            <a:normAutofit/>
          </a:bodyPr>
          <a:lstStyle/>
          <a:p>
            <a:pPr marL="0" indent="0">
              <a:lnSpc>
                <a:spcPct val="150000"/>
              </a:lnSpc>
              <a:spcBef>
                <a:spcPts val="0"/>
              </a:spcBef>
            </a:pPr>
            <a:r>
              <a:rPr lang="en-IN" sz="2800" dirty="0">
                <a:latin typeface="Tw Cen MT" panose="020B0602020104020603" pitchFamily="34" charset="0"/>
              </a:rPr>
              <a:t>c) Neither 7 nor 11</a:t>
            </a:r>
          </a:p>
        </p:txBody>
      </p:sp>
      <mc:AlternateContent xmlns:mc="http://schemas.openxmlformats.org/markup-compatibility/2006" xmlns:p14="http://schemas.microsoft.com/office/powerpoint/2010/main">
        <mc:Choice Requires="p14">
          <p:contentPart p14:bwMode="auto" r:id="rId2">
            <p14:nvContentPartPr>
              <p14:cNvPr id="9" name="Ink 9">
                <a:extLst>
                  <a:ext uri="{FF2B5EF4-FFF2-40B4-BE49-F238E27FC236}">
                    <a16:creationId xmlns:a16="http://schemas.microsoft.com/office/drawing/2014/main" id="{B3C950BB-176A-9742-BDBB-A12865914416}"/>
                  </a:ext>
                </a:extLst>
              </p14:cNvPr>
              <p14:cNvContentPartPr/>
              <p14:nvPr/>
            </p14:nvContentPartPr>
            <p14:xfrm>
              <a:off x="3743295" y="2471720"/>
              <a:ext cx="463860" cy="363690"/>
            </p14:xfrm>
          </p:contentPart>
        </mc:Choice>
        <mc:Fallback xmlns="">
          <p:pic>
            <p:nvPicPr>
              <p:cNvPr id="9" name="Ink 9">
                <a:extLst>
                  <a:ext uri="{FF2B5EF4-FFF2-40B4-BE49-F238E27FC236}">
                    <a16:creationId xmlns:a16="http://schemas.microsoft.com/office/drawing/2014/main" id="{B3C950BB-176A-9742-BDBB-A12865914416}"/>
                  </a:ext>
                </a:extLst>
              </p:cNvPr>
              <p:cNvPicPr/>
              <p:nvPr/>
            </p:nvPicPr>
            <p:blipFill>
              <a:blip r:embed="rId7"/>
              <a:stretch>
                <a:fillRect/>
              </a:stretch>
            </p:blipFill>
            <p:spPr>
              <a:xfrm>
                <a:off x="3727833" y="2456251"/>
                <a:ext cx="494065" cy="39390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4">
                <a:extLst>
                  <a:ext uri="{FF2B5EF4-FFF2-40B4-BE49-F238E27FC236}">
                    <a16:creationId xmlns:a16="http://schemas.microsoft.com/office/drawing/2014/main" id="{6FB213AB-5F11-EB42-B0F5-9E0476C0093C}"/>
                  </a:ext>
                </a:extLst>
              </p14:cNvPr>
              <p14:cNvContentPartPr/>
              <p14:nvPr/>
            </p14:nvContentPartPr>
            <p14:xfrm>
              <a:off x="4288425" y="2559200"/>
              <a:ext cx="1340550" cy="182250"/>
            </p14:xfrm>
          </p:contentPart>
        </mc:Choice>
        <mc:Fallback xmlns="">
          <p:pic>
            <p:nvPicPr>
              <p:cNvPr id="24" name="Ink 24">
                <a:extLst>
                  <a:ext uri="{FF2B5EF4-FFF2-40B4-BE49-F238E27FC236}">
                    <a16:creationId xmlns:a16="http://schemas.microsoft.com/office/drawing/2014/main" id="{6FB213AB-5F11-EB42-B0F5-9E0476C0093C}"/>
                  </a:ext>
                </a:extLst>
              </p:cNvPr>
              <p:cNvPicPr/>
              <p:nvPr/>
            </p:nvPicPr>
            <p:blipFill>
              <a:blip r:embed="rId9"/>
              <a:stretch>
                <a:fillRect/>
              </a:stretch>
            </p:blipFill>
            <p:spPr>
              <a:xfrm>
                <a:off x="4272946" y="2543712"/>
                <a:ext cx="1371148" cy="21250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2632212F-C6A5-8149-8FDD-501728BBACC4}"/>
                  </a:ext>
                </a:extLst>
              </p14:cNvPr>
              <p14:cNvContentPartPr/>
              <p14:nvPr/>
            </p14:nvContentPartPr>
            <p14:xfrm>
              <a:off x="5867385" y="2584310"/>
              <a:ext cx="200880" cy="194400"/>
            </p14:xfrm>
          </p:contentPart>
        </mc:Choice>
        <mc:Fallback xmlns="">
          <p:pic>
            <p:nvPicPr>
              <p:cNvPr id="26" name="Ink 25">
                <a:extLst>
                  <a:ext uri="{FF2B5EF4-FFF2-40B4-BE49-F238E27FC236}">
                    <a16:creationId xmlns:a16="http://schemas.microsoft.com/office/drawing/2014/main" id="{2632212F-C6A5-8149-8FDD-501728BBACC4}"/>
                  </a:ext>
                </a:extLst>
              </p:cNvPr>
              <p:cNvPicPr/>
              <p:nvPr/>
            </p:nvPicPr>
            <p:blipFill>
              <a:blip r:embed="rId11"/>
              <a:stretch>
                <a:fillRect/>
              </a:stretch>
            </p:blipFill>
            <p:spPr>
              <a:xfrm>
                <a:off x="5851905" y="2568830"/>
                <a:ext cx="2314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6">
                <a:extLst>
                  <a:ext uri="{FF2B5EF4-FFF2-40B4-BE49-F238E27FC236}">
                    <a16:creationId xmlns:a16="http://schemas.microsoft.com/office/drawing/2014/main" id="{69EC1DA9-21E1-1F40-90F8-BAC5097E36DD}"/>
                  </a:ext>
                </a:extLst>
              </p14:cNvPr>
              <p14:cNvContentPartPr/>
              <p14:nvPr/>
            </p14:nvContentPartPr>
            <p14:xfrm>
              <a:off x="6356355" y="2390180"/>
              <a:ext cx="1334880" cy="426330"/>
            </p14:xfrm>
          </p:contentPart>
        </mc:Choice>
        <mc:Fallback xmlns="">
          <p:pic>
            <p:nvPicPr>
              <p:cNvPr id="36" name="Ink 36">
                <a:extLst>
                  <a:ext uri="{FF2B5EF4-FFF2-40B4-BE49-F238E27FC236}">
                    <a16:creationId xmlns:a16="http://schemas.microsoft.com/office/drawing/2014/main" id="{69EC1DA9-21E1-1F40-90F8-BAC5097E36DD}"/>
                  </a:ext>
                </a:extLst>
              </p:cNvPr>
              <p:cNvPicPr/>
              <p:nvPr/>
            </p:nvPicPr>
            <p:blipFill>
              <a:blip r:embed="rId13"/>
              <a:stretch>
                <a:fillRect/>
              </a:stretch>
            </p:blipFill>
            <p:spPr>
              <a:xfrm>
                <a:off x="6340879" y="2374710"/>
                <a:ext cx="1365472" cy="45691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0CF5EC47-A91E-694C-A0BB-F3CAD3F8F6BD}"/>
                  </a:ext>
                </a:extLst>
              </p14:cNvPr>
              <p14:cNvContentPartPr/>
              <p14:nvPr/>
            </p14:nvContentPartPr>
            <p14:xfrm>
              <a:off x="3273225" y="3261200"/>
              <a:ext cx="100440" cy="12690"/>
            </p14:xfrm>
          </p:contentPart>
        </mc:Choice>
        <mc:Fallback xmlns="">
          <p:pic>
            <p:nvPicPr>
              <p:cNvPr id="38" name="Ink 37">
                <a:extLst>
                  <a:ext uri="{FF2B5EF4-FFF2-40B4-BE49-F238E27FC236}">
                    <a16:creationId xmlns:a16="http://schemas.microsoft.com/office/drawing/2014/main" id="{0CF5EC47-A91E-694C-A0BB-F3CAD3F8F6BD}"/>
                  </a:ext>
                </a:extLst>
              </p:cNvPr>
              <p:cNvPicPr/>
              <p:nvPr/>
            </p:nvPicPr>
            <p:blipFill>
              <a:blip r:embed="rId15"/>
              <a:stretch>
                <a:fillRect/>
              </a:stretch>
            </p:blipFill>
            <p:spPr>
              <a:xfrm>
                <a:off x="3257800" y="3246042"/>
                <a:ext cx="130931" cy="4265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6FC894B0-BB86-AD47-AAA0-E7F6B57DA467}"/>
                  </a:ext>
                </a:extLst>
              </p14:cNvPr>
              <p14:cNvContentPartPr/>
              <p14:nvPr/>
            </p14:nvContentPartPr>
            <p14:xfrm>
              <a:off x="3285645" y="3361370"/>
              <a:ext cx="106920" cy="12690"/>
            </p14:xfrm>
          </p:contentPart>
        </mc:Choice>
        <mc:Fallback xmlns="">
          <p:pic>
            <p:nvPicPr>
              <p:cNvPr id="39" name="Ink 38">
                <a:extLst>
                  <a:ext uri="{FF2B5EF4-FFF2-40B4-BE49-F238E27FC236}">
                    <a16:creationId xmlns:a16="http://schemas.microsoft.com/office/drawing/2014/main" id="{6FC894B0-BB86-AD47-AAA0-E7F6B57DA467}"/>
                  </a:ext>
                </a:extLst>
              </p:cNvPr>
              <p:cNvPicPr/>
              <p:nvPr/>
            </p:nvPicPr>
            <p:blipFill>
              <a:blip r:embed="rId17"/>
              <a:stretch>
                <a:fillRect/>
              </a:stretch>
            </p:blipFill>
            <p:spPr>
              <a:xfrm>
                <a:off x="3270165" y="3346212"/>
                <a:ext cx="137160" cy="423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Ink 46">
                <a:extLst>
                  <a:ext uri="{FF2B5EF4-FFF2-40B4-BE49-F238E27FC236}">
                    <a16:creationId xmlns:a16="http://schemas.microsoft.com/office/drawing/2014/main" id="{B064DA95-9923-014B-82B6-90BF5AE385E0}"/>
                  </a:ext>
                </a:extLst>
              </p14:cNvPr>
              <p14:cNvContentPartPr/>
              <p14:nvPr/>
            </p14:nvContentPartPr>
            <p14:xfrm>
              <a:off x="3749505" y="3217190"/>
              <a:ext cx="514080" cy="194670"/>
            </p14:xfrm>
          </p:contentPart>
        </mc:Choice>
        <mc:Fallback xmlns="">
          <p:pic>
            <p:nvPicPr>
              <p:cNvPr id="43" name="Ink 46">
                <a:extLst>
                  <a:ext uri="{FF2B5EF4-FFF2-40B4-BE49-F238E27FC236}">
                    <a16:creationId xmlns:a16="http://schemas.microsoft.com/office/drawing/2014/main" id="{B064DA95-9923-014B-82B6-90BF5AE385E0}"/>
                  </a:ext>
                </a:extLst>
              </p:cNvPr>
              <p:cNvPicPr/>
              <p:nvPr/>
            </p:nvPicPr>
            <p:blipFill>
              <a:blip r:embed="rId19"/>
              <a:stretch>
                <a:fillRect/>
              </a:stretch>
            </p:blipFill>
            <p:spPr>
              <a:xfrm>
                <a:off x="3734025" y="3201688"/>
                <a:ext cx="544680" cy="22531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4B57C547-6856-684D-BBD8-5C3A8AF49170}"/>
                  </a:ext>
                </a:extLst>
              </p14:cNvPr>
              <p14:cNvContentPartPr/>
              <p14:nvPr/>
            </p14:nvContentPartPr>
            <p14:xfrm>
              <a:off x="4551675" y="3079490"/>
              <a:ext cx="169560" cy="445230"/>
            </p14:xfrm>
          </p:contentPart>
        </mc:Choice>
        <mc:Fallback xmlns="">
          <p:pic>
            <p:nvPicPr>
              <p:cNvPr id="48" name="Ink 47">
                <a:extLst>
                  <a:ext uri="{FF2B5EF4-FFF2-40B4-BE49-F238E27FC236}">
                    <a16:creationId xmlns:a16="http://schemas.microsoft.com/office/drawing/2014/main" id="{4B57C547-6856-684D-BBD8-5C3A8AF49170}"/>
                  </a:ext>
                </a:extLst>
              </p:cNvPr>
              <p:cNvPicPr/>
              <p:nvPr/>
            </p:nvPicPr>
            <p:blipFill>
              <a:blip r:embed="rId21"/>
              <a:stretch>
                <a:fillRect/>
              </a:stretch>
            </p:blipFill>
            <p:spPr>
              <a:xfrm>
                <a:off x="4536195" y="3064013"/>
                <a:ext cx="200160" cy="47582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545CAA99-EC34-214B-A5AD-9D83936E8D95}"/>
                  </a:ext>
                </a:extLst>
              </p14:cNvPr>
              <p14:cNvContentPartPr/>
              <p14:nvPr/>
            </p14:nvContentPartPr>
            <p14:xfrm>
              <a:off x="4983945" y="3242300"/>
              <a:ext cx="12690" cy="188190"/>
            </p14:xfrm>
          </p:contentPart>
        </mc:Choice>
        <mc:Fallback xmlns="">
          <p:pic>
            <p:nvPicPr>
              <p:cNvPr id="49" name="Ink 48">
                <a:extLst>
                  <a:ext uri="{FF2B5EF4-FFF2-40B4-BE49-F238E27FC236}">
                    <a16:creationId xmlns:a16="http://schemas.microsoft.com/office/drawing/2014/main" id="{545CAA99-EC34-214B-A5AD-9D83936E8D95}"/>
                  </a:ext>
                </a:extLst>
              </p:cNvPr>
              <p:cNvPicPr/>
              <p:nvPr/>
            </p:nvPicPr>
            <p:blipFill>
              <a:blip r:embed="rId23"/>
              <a:stretch>
                <a:fillRect/>
              </a:stretch>
            </p:blipFill>
            <p:spPr>
              <a:xfrm>
                <a:off x="4968787" y="3226827"/>
                <a:ext cx="42300" cy="21877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a:extLst>
                  <a:ext uri="{FF2B5EF4-FFF2-40B4-BE49-F238E27FC236}">
                    <a16:creationId xmlns:a16="http://schemas.microsoft.com/office/drawing/2014/main" id="{61800283-E3F4-8748-81A3-237C6ECFB644}"/>
                  </a:ext>
                </a:extLst>
              </p14:cNvPr>
              <p14:cNvContentPartPr/>
              <p14:nvPr/>
            </p14:nvContentPartPr>
            <p14:xfrm>
              <a:off x="4965045" y="3223670"/>
              <a:ext cx="188190" cy="100440"/>
            </p14:xfrm>
          </p:contentPart>
        </mc:Choice>
        <mc:Fallback xmlns="">
          <p:pic>
            <p:nvPicPr>
              <p:cNvPr id="50" name="Ink 49">
                <a:extLst>
                  <a:ext uri="{FF2B5EF4-FFF2-40B4-BE49-F238E27FC236}">
                    <a16:creationId xmlns:a16="http://schemas.microsoft.com/office/drawing/2014/main" id="{61800283-E3F4-8748-81A3-237C6ECFB644}"/>
                  </a:ext>
                </a:extLst>
              </p:cNvPr>
              <p:cNvPicPr/>
              <p:nvPr/>
            </p:nvPicPr>
            <p:blipFill>
              <a:blip r:embed="rId25"/>
              <a:stretch>
                <a:fillRect/>
              </a:stretch>
            </p:blipFill>
            <p:spPr>
              <a:xfrm>
                <a:off x="4949572" y="3208190"/>
                <a:ext cx="218775"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a:extLst>
                  <a:ext uri="{FF2B5EF4-FFF2-40B4-BE49-F238E27FC236}">
                    <a16:creationId xmlns:a16="http://schemas.microsoft.com/office/drawing/2014/main" id="{BFE9CA6E-9DB7-4148-AF26-396ADE0CB1EE}"/>
                  </a:ext>
                </a:extLst>
              </p14:cNvPr>
              <p14:cNvContentPartPr/>
              <p14:nvPr/>
            </p14:nvContentPartPr>
            <p14:xfrm>
              <a:off x="5272305" y="3204770"/>
              <a:ext cx="100440" cy="232200"/>
            </p14:xfrm>
          </p:contentPart>
        </mc:Choice>
        <mc:Fallback xmlns="">
          <p:pic>
            <p:nvPicPr>
              <p:cNvPr id="51" name="Ink 50">
                <a:extLst>
                  <a:ext uri="{FF2B5EF4-FFF2-40B4-BE49-F238E27FC236}">
                    <a16:creationId xmlns:a16="http://schemas.microsoft.com/office/drawing/2014/main" id="{BFE9CA6E-9DB7-4148-AF26-396ADE0CB1EE}"/>
                  </a:ext>
                </a:extLst>
              </p:cNvPr>
              <p:cNvPicPr/>
              <p:nvPr/>
            </p:nvPicPr>
            <p:blipFill>
              <a:blip r:embed="rId27"/>
              <a:stretch>
                <a:fillRect/>
              </a:stretch>
            </p:blipFill>
            <p:spPr>
              <a:xfrm>
                <a:off x="5256825" y="3189290"/>
                <a:ext cx="131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0" name="Ink 77">
                <a:extLst>
                  <a:ext uri="{FF2B5EF4-FFF2-40B4-BE49-F238E27FC236}">
                    <a16:creationId xmlns:a16="http://schemas.microsoft.com/office/drawing/2014/main" id="{A511052E-AEEB-904D-A2B9-8367B77C95A8}"/>
                  </a:ext>
                </a:extLst>
              </p14:cNvPr>
              <p14:cNvContentPartPr/>
              <p14:nvPr/>
            </p14:nvContentPartPr>
            <p14:xfrm>
              <a:off x="6544275" y="3142130"/>
              <a:ext cx="795960" cy="269730"/>
            </p14:xfrm>
          </p:contentPart>
        </mc:Choice>
        <mc:Fallback xmlns="">
          <p:pic>
            <p:nvPicPr>
              <p:cNvPr id="70" name="Ink 77">
                <a:extLst>
                  <a:ext uri="{FF2B5EF4-FFF2-40B4-BE49-F238E27FC236}">
                    <a16:creationId xmlns:a16="http://schemas.microsoft.com/office/drawing/2014/main" id="{A511052E-AEEB-904D-A2B9-8367B77C95A8}"/>
                  </a:ext>
                </a:extLst>
              </p:cNvPr>
              <p:cNvPicPr/>
              <p:nvPr/>
            </p:nvPicPr>
            <p:blipFill>
              <a:blip r:embed="rId29"/>
              <a:stretch>
                <a:fillRect/>
              </a:stretch>
            </p:blipFill>
            <p:spPr>
              <a:xfrm>
                <a:off x="6528795" y="3126665"/>
                <a:ext cx="826560" cy="2999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8">
                <a:extLst>
                  <a:ext uri="{FF2B5EF4-FFF2-40B4-BE49-F238E27FC236}">
                    <a16:creationId xmlns:a16="http://schemas.microsoft.com/office/drawing/2014/main" id="{BF0A23E3-603A-C545-8CEC-5B86C9F55A05}"/>
                  </a:ext>
                </a:extLst>
              </p14:cNvPr>
              <p14:cNvContentPartPr/>
              <p14:nvPr/>
            </p14:nvContentPartPr>
            <p14:xfrm>
              <a:off x="6155745" y="3261200"/>
              <a:ext cx="156870" cy="138240"/>
            </p14:xfrm>
          </p:contentPart>
        </mc:Choice>
        <mc:Fallback xmlns="">
          <p:pic>
            <p:nvPicPr>
              <p:cNvPr id="71" name="Ink 78">
                <a:extLst>
                  <a:ext uri="{FF2B5EF4-FFF2-40B4-BE49-F238E27FC236}">
                    <a16:creationId xmlns:a16="http://schemas.microsoft.com/office/drawing/2014/main" id="{BF0A23E3-603A-C545-8CEC-5B86C9F55A05}"/>
                  </a:ext>
                </a:extLst>
              </p:cNvPr>
              <p:cNvPicPr/>
              <p:nvPr/>
            </p:nvPicPr>
            <p:blipFill>
              <a:blip r:embed="rId31"/>
              <a:stretch>
                <a:fillRect/>
              </a:stretch>
            </p:blipFill>
            <p:spPr>
              <a:xfrm>
                <a:off x="6140274" y="3245720"/>
                <a:ext cx="187452"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3" name="Ink 79">
                <a:extLst>
                  <a:ext uri="{FF2B5EF4-FFF2-40B4-BE49-F238E27FC236}">
                    <a16:creationId xmlns:a16="http://schemas.microsoft.com/office/drawing/2014/main" id="{9D7316B9-F71E-FE49-AC18-FF0072D0F3F3}"/>
                  </a:ext>
                </a:extLst>
              </p14:cNvPr>
              <p14:cNvContentPartPr/>
              <p14:nvPr/>
            </p14:nvContentPartPr>
            <p14:xfrm>
              <a:off x="5491545" y="3210980"/>
              <a:ext cx="445230" cy="250830"/>
            </p14:xfrm>
          </p:contentPart>
        </mc:Choice>
        <mc:Fallback xmlns="">
          <p:pic>
            <p:nvPicPr>
              <p:cNvPr id="73" name="Ink 79">
                <a:extLst>
                  <a:ext uri="{FF2B5EF4-FFF2-40B4-BE49-F238E27FC236}">
                    <a16:creationId xmlns:a16="http://schemas.microsoft.com/office/drawing/2014/main" id="{9D7316B9-F71E-FE49-AC18-FF0072D0F3F3}"/>
                  </a:ext>
                </a:extLst>
              </p:cNvPr>
              <p:cNvPicPr/>
              <p:nvPr/>
            </p:nvPicPr>
            <p:blipFill>
              <a:blip r:embed="rId33"/>
              <a:stretch>
                <a:fillRect/>
              </a:stretch>
            </p:blipFill>
            <p:spPr>
              <a:xfrm>
                <a:off x="5476068" y="3195506"/>
                <a:ext cx="475824" cy="28141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1" name="Ink 80">
                <a:extLst>
                  <a:ext uri="{FF2B5EF4-FFF2-40B4-BE49-F238E27FC236}">
                    <a16:creationId xmlns:a16="http://schemas.microsoft.com/office/drawing/2014/main" id="{8DB2183F-17BA-094A-BD75-060E91972114}"/>
                  </a:ext>
                </a:extLst>
              </p14:cNvPr>
              <p14:cNvContentPartPr/>
              <p14:nvPr/>
            </p14:nvContentPartPr>
            <p14:xfrm>
              <a:off x="7283805" y="2991740"/>
              <a:ext cx="194400" cy="545400"/>
            </p14:xfrm>
          </p:contentPart>
        </mc:Choice>
        <mc:Fallback xmlns="">
          <p:pic>
            <p:nvPicPr>
              <p:cNvPr id="81" name="Ink 80">
                <a:extLst>
                  <a:ext uri="{FF2B5EF4-FFF2-40B4-BE49-F238E27FC236}">
                    <a16:creationId xmlns:a16="http://schemas.microsoft.com/office/drawing/2014/main" id="{8DB2183F-17BA-094A-BD75-060E91972114}"/>
                  </a:ext>
                </a:extLst>
              </p:cNvPr>
              <p:cNvPicPr/>
              <p:nvPr/>
            </p:nvPicPr>
            <p:blipFill>
              <a:blip r:embed="rId35"/>
              <a:stretch>
                <a:fillRect/>
              </a:stretch>
            </p:blipFill>
            <p:spPr>
              <a:xfrm>
                <a:off x="7268354" y="2976270"/>
                <a:ext cx="224943" cy="5759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1">
                <a:extLst>
                  <a:ext uri="{FF2B5EF4-FFF2-40B4-BE49-F238E27FC236}">
                    <a16:creationId xmlns:a16="http://schemas.microsoft.com/office/drawing/2014/main" id="{86BEE7D9-F8AA-1F4B-BC51-845AE06A56DD}"/>
                  </a:ext>
                </a:extLst>
              </p14:cNvPr>
              <p14:cNvContentPartPr/>
              <p14:nvPr/>
            </p14:nvContentPartPr>
            <p14:xfrm>
              <a:off x="3273225" y="3950510"/>
              <a:ext cx="144450" cy="19170"/>
            </p14:xfrm>
          </p:contentPart>
        </mc:Choice>
        <mc:Fallback xmlns="">
          <p:pic>
            <p:nvPicPr>
              <p:cNvPr id="82" name="Ink 81">
                <a:extLst>
                  <a:ext uri="{FF2B5EF4-FFF2-40B4-BE49-F238E27FC236}">
                    <a16:creationId xmlns:a16="http://schemas.microsoft.com/office/drawing/2014/main" id="{86BEE7D9-F8AA-1F4B-BC51-845AE06A56DD}"/>
                  </a:ext>
                </a:extLst>
              </p:cNvPr>
              <p:cNvPicPr/>
              <p:nvPr/>
            </p:nvPicPr>
            <p:blipFill>
              <a:blip r:embed="rId37"/>
              <a:stretch>
                <a:fillRect/>
              </a:stretch>
            </p:blipFill>
            <p:spPr>
              <a:xfrm>
                <a:off x="3257774" y="3935245"/>
                <a:ext cx="174634" cy="4899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3" name="Ink 82">
                <a:extLst>
                  <a:ext uri="{FF2B5EF4-FFF2-40B4-BE49-F238E27FC236}">
                    <a16:creationId xmlns:a16="http://schemas.microsoft.com/office/drawing/2014/main" id="{DDBBB513-74A0-4E47-AF3B-A6980C65E667}"/>
                  </a:ext>
                </a:extLst>
              </p14:cNvPr>
              <p14:cNvContentPartPr/>
              <p14:nvPr/>
            </p14:nvContentPartPr>
            <p14:xfrm>
              <a:off x="3329655" y="4044470"/>
              <a:ext cx="131760" cy="6480"/>
            </p14:xfrm>
          </p:contentPart>
        </mc:Choice>
        <mc:Fallback xmlns="">
          <p:pic>
            <p:nvPicPr>
              <p:cNvPr id="83" name="Ink 82">
                <a:extLst>
                  <a:ext uri="{FF2B5EF4-FFF2-40B4-BE49-F238E27FC236}">
                    <a16:creationId xmlns:a16="http://schemas.microsoft.com/office/drawing/2014/main" id="{DDBBB513-74A0-4E47-AF3B-A6980C65E667}"/>
                  </a:ext>
                </a:extLst>
              </p:cNvPr>
              <p:cNvPicPr/>
              <p:nvPr/>
            </p:nvPicPr>
            <p:blipFill>
              <a:blip r:embed="rId39"/>
              <a:stretch>
                <a:fillRect/>
              </a:stretch>
            </p:blipFill>
            <p:spPr>
              <a:xfrm>
                <a:off x="3314217" y="4028990"/>
                <a:ext cx="162277"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6" name="Ink 85">
                <a:extLst>
                  <a:ext uri="{FF2B5EF4-FFF2-40B4-BE49-F238E27FC236}">
                    <a16:creationId xmlns:a16="http://schemas.microsoft.com/office/drawing/2014/main" id="{C16EE8BF-FBF7-FA40-8F56-DA7F9A127197}"/>
                  </a:ext>
                </a:extLst>
              </p14:cNvPr>
              <p14:cNvContentPartPr/>
              <p14:nvPr/>
            </p14:nvContentPartPr>
            <p14:xfrm>
              <a:off x="4194465" y="4006940"/>
              <a:ext cx="119340" cy="19170"/>
            </p14:xfrm>
          </p:contentPart>
        </mc:Choice>
        <mc:Fallback xmlns="">
          <p:pic>
            <p:nvPicPr>
              <p:cNvPr id="86" name="Ink 85">
                <a:extLst>
                  <a:ext uri="{FF2B5EF4-FFF2-40B4-BE49-F238E27FC236}">
                    <a16:creationId xmlns:a16="http://schemas.microsoft.com/office/drawing/2014/main" id="{C16EE8BF-FBF7-FA40-8F56-DA7F9A127197}"/>
                  </a:ext>
                </a:extLst>
              </p:cNvPr>
              <p:cNvPicPr/>
              <p:nvPr/>
            </p:nvPicPr>
            <p:blipFill>
              <a:blip r:embed="rId41"/>
              <a:stretch>
                <a:fillRect/>
              </a:stretch>
            </p:blipFill>
            <p:spPr>
              <a:xfrm>
                <a:off x="4179008" y="3991675"/>
                <a:ext cx="149534" cy="4899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7" name="Ink 87">
                <a:extLst>
                  <a:ext uri="{FF2B5EF4-FFF2-40B4-BE49-F238E27FC236}">
                    <a16:creationId xmlns:a16="http://schemas.microsoft.com/office/drawing/2014/main" id="{50C45263-FF94-144D-BF4F-75146D1066DA}"/>
                  </a:ext>
                </a:extLst>
              </p14:cNvPr>
              <p14:cNvContentPartPr/>
              <p14:nvPr/>
            </p14:nvContentPartPr>
            <p14:xfrm>
              <a:off x="3774615" y="3875180"/>
              <a:ext cx="150390" cy="219780"/>
            </p14:xfrm>
          </p:contentPart>
        </mc:Choice>
        <mc:Fallback xmlns="">
          <p:pic>
            <p:nvPicPr>
              <p:cNvPr id="87" name="Ink 87">
                <a:extLst>
                  <a:ext uri="{FF2B5EF4-FFF2-40B4-BE49-F238E27FC236}">
                    <a16:creationId xmlns:a16="http://schemas.microsoft.com/office/drawing/2014/main" id="{50C45263-FF94-144D-BF4F-75146D1066DA}"/>
                  </a:ext>
                </a:extLst>
              </p:cNvPr>
              <p:cNvPicPr/>
              <p:nvPr/>
            </p:nvPicPr>
            <p:blipFill>
              <a:blip r:embed="rId43"/>
              <a:stretch>
                <a:fillRect/>
              </a:stretch>
            </p:blipFill>
            <p:spPr>
              <a:xfrm>
                <a:off x="3759181" y="3859687"/>
                <a:ext cx="180540" cy="25040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9" name="Ink 88">
                <a:extLst>
                  <a:ext uri="{FF2B5EF4-FFF2-40B4-BE49-F238E27FC236}">
                    <a16:creationId xmlns:a16="http://schemas.microsoft.com/office/drawing/2014/main" id="{47D3E431-DE7B-1F41-ACD7-16208F974964}"/>
                  </a:ext>
                </a:extLst>
              </p14:cNvPr>
              <p14:cNvContentPartPr/>
              <p14:nvPr/>
            </p14:nvContentPartPr>
            <p14:xfrm>
              <a:off x="4614315" y="3718580"/>
              <a:ext cx="138240" cy="614250"/>
            </p14:xfrm>
          </p:contentPart>
        </mc:Choice>
        <mc:Fallback xmlns="">
          <p:pic>
            <p:nvPicPr>
              <p:cNvPr id="89" name="Ink 88">
                <a:extLst>
                  <a:ext uri="{FF2B5EF4-FFF2-40B4-BE49-F238E27FC236}">
                    <a16:creationId xmlns:a16="http://schemas.microsoft.com/office/drawing/2014/main" id="{47D3E431-DE7B-1F41-ACD7-16208F974964}"/>
                  </a:ext>
                </a:extLst>
              </p:cNvPr>
              <p:cNvPicPr/>
              <p:nvPr/>
            </p:nvPicPr>
            <p:blipFill>
              <a:blip r:embed="rId45"/>
              <a:stretch>
                <a:fillRect/>
              </a:stretch>
            </p:blipFill>
            <p:spPr>
              <a:xfrm>
                <a:off x="4598835" y="3703107"/>
                <a:ext cx="168840" cy="64447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5" name="Ink 98">
                <a:extLst>
                  <a:ext uri="{FF2B5EF4-FFF2-40B4-BE49-F238E27FC236}">
                    <a16:creationId xmlns:a16="http://schemas.microsoft.com/office/drawing/2014/main" id="{0974154A-3832-4745-963F-125F25A4DAD0}"/>
                  </a:ext>
                </a:extLst>
              </p14:cNvPr>
              <p14:cNvContentPartPr/>
              <p14:nvPr/>
            </p14:nvContentPartPr>
            <p14:xfrm>
              <a:off x="4983945" y="4188650"/>
              <a:ext cx="370170" cy="150660"/>
            </p14:xfrm>
          </p:contentPart>
        </mc:Choice>
        <mc:Fallback xmlns="">
          <p:pic>
            <p:nvPicPr>
              <p:cNvPr id="95" name="Ink 98">
                <a:extLst>
                  <a:ext uri="{FF2B5EF4-FFF2-40B4-BE49-F238E27FC236}">
                    <a16:creationId xmlns:a16="http://schemas.microsoft.com/office/drawing/2014/main" id="{0974154A-3832-4745-963F-125F25A4DAD0}"/>
                  </a:ext>
                </a:extLst>
              </p:cNvPr>
              <p:cNvPicPr/>
              <p:nvPr/>
            </p:nvPicPr>
            <p:blipFill>
              <a:blip r:embed="rId47"/>
              <a:stretch>
                <a:fillRect/>
              </a:stretch>
            </p:blipFill>
            <p:spPr>
              <a:xfrm>
                <a:off x="4968461" y="4173188"/>
                <a:ext cx="400417" cy="18086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6" name="Ink 99">
                <a:extLst>
                  <a:ext uri="{FF2B5EF4-FFF2-40B4-BE49-F238E27FC236}">
                    <a16:creationId xmlns:a16="http://schemas.microsoft.com/office/drawing/2014/main" id="{2BA705F3-1650-D148-B206-3AC415019199}"/>
                  </a:ext>
                </a:extLst>
              </p14:cNvPr>
              <p14:cNvContentPartPr/>
              <p14:nvPr/>
            </p14:nvContentPartPr>
            <p14:xfrm>
              <a:off x="4883775" y="3831440"/>
              <a:ext cx="426330" cy="231930"/>
            </p14:xfrm>
          </p:contentPart>
        </mc:Choice>
        <mc:Fallback xmlns="">
          <p:pic>
            <p:nvPicPr>
              <p:cNvPr id="96" name="Ink 99">
                <a:extLst>
                  <a:ext uri="{FF2B5EF4-FFF2-40B4-BE49-F238E27FC236}">
                    <a16:creationId xmlns:a16="http://schemas.microsoft.com/office/drawing/2014/main" id="{2BA705F3-1650-D148-B206-3AC415019199}"/>
                  </a:ext>
                </a:extLst>
              </p:cNvPr>
              <p:cNvPicPr/>
              <p:nvPr/>
            </p:nvPicPr>
            <p:blipFill>
              <a:blip r:embed="rId49"/>
              <a:stretch>
                <a:fillRect/>
              </a:stretch>
            </p:blipFill>
            <p:spPr>
              <a:xfrm>
                <a:off x="4868305" y="3815978"/>
                <a:ext cx="456551" cy="26249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3" name="Ink 123">
                <a:extLst>
                  <a:ext uri="{FF2B5EF4-FFF2-40B4-BE49-F238E27FC236}">
                    <a16:creationId xmlns:a16="http://schemas.microsoft.com/office/drawing/2014/main" id="{CB5F6DE7-0DE9-E649-9D73-A538857DAC95}"/>
                  </a:ext>
                </a:extLst>
              </p14:cNvPr>
              <p14:cNvContentPartPr/>
              <p14:nvPr/>
            </p14:nvContentPartPr>
            <p14:xfrm>
              <a:off x="5597925" y="3637040"/>
              <a:ext cx="1040580" cy="764910"/>
            </p14:xfrm>
          </p:contentPart>
        </mc:Choice>
        <mc:Fallback xmlns="">
          <p:pic>
            <p:nvPicPr>
              <p:cNvPr id="123" name="Ink 123">
                <a:extLst>
                  <a:ext uri="{FF2B5EF4-FFF2-40B4-BE49-F238E27FC236}">
                    <a16:creationId xmlns:a16="http://schemas.microsoft.com/office/drawing/2014/main" id="{CB5F6DE7-0DE9-E649-9D73-A538857DAC95}"/>
                  </a:ext>
                </a:extLst>
              </p:cNvPr>
              <p:cNvPicPr/>
              <p:nvPr/>
            </p:nvPicPr>
            <p:blipFill>
              <a:blip r:embed="rId51"/>
              <a:stretch>
                <a:fillRect/>
              </a:stretch>
            </p:blipFill>
            <p:spPr>
              <a:xfrm>
                <a:off x="5582448" y="3621555"/>
                <a:ext cx="1070815" cy="79552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5" name="Ink 137">
                <a:extLst>
                  <a:ext uri="{FF2B5EF4-FFF2-40B4-BE49-F238E27FC236}">
                    <a16:creationId xmlns:a16="http://schemas.microsoft.com/office/drawing/2014/main" id="{57A9118F-B12F-2844-ADFB-78ADBD6E3C8E}"/>
                  </a:ext>
                </a:extLst>
              </p14:cNvPr>
              <p14:cNvContentPartPr/>
              <p14:nvPr/>
            </p14:nvContentPartPr>
            <p14:xfrm>
              <a:off x="5215875" y="4758890"/>
              <a:ext cx="100440" cy="81540"/>
            </p14:xfrm>
          </p:contentPart>
        </mc:Choice>
        <mc:Fallback xmlns="">
          <p:pic>
            <p:nvPicPr>
              <p:cNvPr id="135" name="Ink 137">
                <a:extLst>
                  <a:ext uri="{FF2B5EF4-FFF2-40B4-BE49-F238E27FC236}">
                    <a16:creationId xmlns:a16="http://schemas.microsoft.com/office/drawing/2014/main" id="{57A9118F-B12F-2844-ADFB-78ADBD6E3C8E}"/>
                  </a:ext>
                </a:extLst>
              </p:cNvPr>
              <p:cNvPicPr/>
              <p:nvPr/>
            </p:nvPicPr>
            <p:blipFill>
              <a:blip r:embed="rId53"/>
              <a:stretch>
                <a:fillRect/>
              </a:stretch>
            </p:blipFill>
            <p:spPr>
              <a:xfrm>
                <a:off x="5200450" y="4743512"/>
                <a:ext cx="130931" cy="11158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6" name="Ink 139">
                <a:extLst>
                  <a:ext uri="{FF2B5EF4-FFF2-40B4-BE49-F238E27FC236}">
                    <a16:creationId xmlns:a16="http://schemas.microsoft.com/office/drawing/2014/main" id="{22181CAC-DF8B-E146-A83A-67A50339C789}"/>
                  </a:ext>
                </a:extLst>
              </p14:cNvPr>
              <p14:cNvContentPartPr/>
              <p14:nvPr/>
            </p14:nvContentPartPr>
            <p14:xfrm>
              <a:off x="3987645" y="4633610"/>
              <a:ext cx="890190" cy="463860"/>
            </p14:xfrm>
          </p:contentPart>
        </mc:Choice>
        <mc:Fallback xmlns="">
          <p:pic>
            <p:nvPicPr>
              <p:cNvPr id="136" name="Ink 139">
                <a:extLst>
                  <a:ext uri="{FF2B5EF4-FFF2-40B4-BE49-F238E27FC236}">
                    <a16:creationId xmlns:a16="http://schemas.microsoft.com/office/drawing/2014/main" id="{22181CAC-DF8B-E146-A83A-67A50339C789}"/>
                  </a:ext>
                </a:extLst>
              </p:cNvPr>
              <p:cNvPicPr/>
              <p:nvPr/>
            </p:nvPicPr>
            <p:blipFill>
              <a:blip r:embed="rId55"/>
              <a:stretch>
                <a:fillRect/>
              </a:stretch>
            </p:blipFill>
            <p:spPr>
              <a:xfrm>
                <a:off x="3972167" y="4618148"/>
                <a:ext cx="920787" cy="49406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7" name="Ink 140">
                <a:extLst>
                  <a:ext uri="{FF2B5EF4-FFF2-40B4-BE49-F238E27FC236}">
                    <a16:creationId xmlns:a16="http://schemas.microsoft.com/office/drawing/2014/main" id="{D4EF9E53-F54A-014D-AECF-6E08053A931F}"/>
                  </a:ext>
                </a:extLst>
              </p14:cNvPr>
              <p14:cNvContentPartPr/>
              <p14:nvPr/>
            </p14:nvContentPartPr>
            <p14:xfrm>
              <a:off x="3555105" y="4777790"/>
              <a:ext cx="88290" cy="112860"/>
            </p14:xfrm>
          </p:contentPart>
        </mc:Choice>
        <mc:Fallback xmlns="">
          <p:pic>
            <p:nvPicPr>
              <p:cNvPr id="137" name="Ink 140">
                <a:extLst>
                  <a:ext uri="{FF2B5EF4-FFF2-40B4-BE49-F238E27FC236}">
                    <a16:creationId xmlns:a16="http://schemas.microsoft.com/office/drawing/2014/main" id="{D4EF9E53-F54A-014D-AECF-6E08053A931F}"/>
                  </a:ext>
                </a:extLst>
              </p:cNvPr>
              <p:cNvPicPr/>
              <p:nvPr/>
            </p:nvPicPr>
            <p:blipFill>
              <a:blip r:embed="rId57"/>
              <a:stretch>
                <a:fillRect/>
              </a:stretch>
            </p:blipFill>
            <p:spPr>
              <a:xfrm>
                <a:off x="3539609" y="4762384"/>
                <a:ext cx="118561" cy="14295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6" name="Ink 147">
                <a:extLst>
                  <a:ext uri="{FF2B5EF4-FFF2-40B4-BE49-F238E27FC236}">
                    <a16:creationId xmlns:a16="http://schemas.microsoft.com/office/drawing/2014/main" id="{17BCF213-8EBE-DA40-BA7E-52EC198FA38D}"/>
                  </a:ext>
                </a:extLst>
              </p14:cNvPr>
              <p14:cNvContentPartPr/>
              <p14:nvPr/>
            </p14:nvContentPartPr>
            <p14:xfrm>
              <a:off x="5591715" y="4614710"/>
              <a:ext cx="470340" cy="526770"/>
            </p14:xfrm>
          </p:contentPart>
        </mc:Choice>
        <mc:Fallback xmlns="">
          <p:pic>
            <p:nvPicPr>
              <p:cNvPr id="146" name="Ink 147">
                <a:extLst>
                  <a:ext uri="{FF2B5EF4-FFF2-40B4-BE49-F238E27FC236}">
                    <a16:creationId xmlns:a16="http://schemas.microsoft.com/office/drawing/2014/main" id="{17BCF213-8EBE-DA40-BA7E-52EC198FA38D}"/>
                  </a:ext>
                </a:extLst>
              </p:cNvPr>
              <p:cNvPicPr/>
              <p:nvPr/>
            </p:nvPicPr>
            <p:blipFill>
              <a:blip r:embed="rId59"/>
              <a:stretch>
                <a:fillRect/>
              </a:stretch>
            </p:blipFill>
            <p:spPr>
              <a:xfrm>
                <a:off x="5576229" y="4599227"/>
                <a:ext cx="500952" cy="557015"/>
              </a:xfrm>
              <a:prstGeom prst="rect">
                <a:avLst/>
              </a:prstGeom>
            </p:spPr>
          </p:pic>
        </mc:Fallback>
      </mc:AlternateContent>
      <p:sp>
        <p:nvSpPr>
          <p:cNvPr id="2" name="TextBox 1">
            <a:extLst>
              <a:ext uri="{FF2B5EF4-FFF2-40B4-BE49-F238E27FC236}">
                <a16:creationId xmlns:a16="http://schemas.microsoft.com/office/drawing/2014/main" id="{3F681171-86F5-EBA7-3EDC-7066DF3DFA48}"/>
              </a:ext>
            </a:extLst>
          </p:cNvPr>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Contd..</a:t>
            </a:r>
            <a:endParaRPr lang="en-US" sz="3600" b="1" dirty="0">
              <a:latin typeface="Tw Cen MT" panose="020B0602020104020603" pitchFamily="34" charset="0"/>
            </a:endParaRPr>
          </a:p>
        </p:txBody>
      </p:sp>
      <mc:AlternateContent xmlns:mc="http://schemas.openxmlformats.org/markup-compatibility/2006">
        <mc:Choice xmlns:p14="http://schemas.microsoft.com/office/powerpoint/2010/main" Requires="p14">
          <p:contentPart p14:bwMode="auto" r:id="rId60">
            <p14:nvContentPartPr>
              <p14:cNvPr id="4" name="Ink 3"/>
              <p14:cNvContentPartPr/>
              <p14:nvPr/>
            </p14:nvContentPartPr>
            <p14:xfrm>
              <a:off x="4150440" y="2889000"/>
              <a:ext cx="2725920" cy="2583720"/>
            </p14:xfrm>
          </p:contentPart>
        </mc:Choice>
        <mc:Fallback>
          <p:pic>
            <p:nvPicPr>
              <p:cNvPr id="4" name="Ink 3"/>
              <p:cNvPicPr/>
              <p:nvPr/>
            </p:nvPicPr>
            <p:blipFill>
              <a:blip r:embed="rId61"/>
              <a:stretch>
                <a:fillRect/>
              </a:stretch>
            </p:blipFill>
            <p:spPr>
              <a:xfrm>
                <a:off x="4142520" y="2881800"/>
                <a:ext cx="2741040" cy="2598840"/>
              </a:xfrm>
              <a:prstGeom prst="rect">
                <a:avLst/>
              </a:prstGeom>
            </p:spPr>
          </p:pic>
        </mc:Fallback>
      </mc:AlternateContent>
    </p:spTree>
    <p:extLst>
      <p:ext uri="{BB962C8B-B14F-4D97-AF65-F5344CB8AC3E}">
        <p14:creationId xmlns:p14="http://schemas.microsoft.com/office/powerpoint/2010/main" val="14890867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AA70BD-D0FC-DCCC-5AFC-BF9C0B74F990}"/>
              </a:ext>
            </a:extLst>
          </p:cNvPr>
          <p:cNvSpPr>
            <a:spLocks noGrp="1"/>
          </p:cNvSpPr>
          <p:nvPr>
            <p:ph idx="1"/>
          </p:nvPr>
        </p:nvSpPr>
        <p:spPr>
          <a:xfrm>
            <a:off x="304800" y="2331719"/>
            <a:ext cx="8534400" cy="2926081"/>
          </a:xfrm>
        </p:spPr>
        <p:txBody>
          <a:bodyPr>
            <a:normAutofit/>
          </a:bodyPr>
          <a:lstStyle/>
          <a:p>
            <a:pPr algn="just"/>
            <a:r>
              <a:rPr lang="en-IN" sz="2400" b="0" dirty="0"/>
              <a:t>	</a:t>
            </a:r>
            <a:r>
              <a:rPr lang="en-IN" sz="2800" b="0" dirty="0">
                <a:latin typeface="Tw Cen MT" panose="020B0602020104020603" pitchFamily="34" charset="0"/>
              </a:rPr>
              <a:t>The probability that a student passes in statistics examination is 2/3 and the probability that he /she will not pass in mathematics examination is 5/9. The  probability that he/she will pass in at least one of the examination is 4/5. Find the probability that he /she will pass in both the examinations</a:t>
            </a:r>
            <a:endParaRPr lang="en-US" sz="2800" dirty="0">
              <a:latin typeface="Tw Cen MT" panose="020B0602020104020603" pitchFamily="34" charset="0"/>
            </a:endParaRPr>
          </a:p>
        </p:txBody>
      </p:sp>
      <p:sp>
        <p:nvSpPr>
          <p:cNvPr id="4" name="TextBox 3">
            <a:extLst>
              <a:ext uri="{FF2B5EF4-FFF2-40B4-BE49-F238E27FC236}">
                <a16:creationId xmlns:a16="http://schemas.microsoft.com/office/drawing/2014/main" id="{3E52C301-820B-B05B-7EAD-F4ACE6578D9F}"/>
              </a:ext>
            </a:extLst>
          </p:cNvPr>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Example: 3</a:t>
            </a:r>
            <a:endParaRPr lang="en-US" sz="3600" b="1" dirty="0">
              <a:latin typeface="Tw Cen MT" panose="020B0602020104020603" pitchFamily="34" charset="0"/>
            </a:endParaRPr>
          </a:p>
        </p:txBody>
      </p:sp>
    </p:spTree>
    <p:extLst>
      <p:ext uri="{BB962C8B-B14F-4D97-AF65-F5344CB8AC3E}">
        <p14:creationId xmlns:p14="http://schemas.microsoft.com/office/powerpoint/2010/main" val="4242474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81000" y="4267200"/>
            <a:ext cx="8610600" cy="1828800"/>
          </a:xfrm>
        </p:spPr>
        <p:txBody>
          <a:bodyPr/>
          <a:lstStyle/>
          <a:p>
            <a:pPr algn="ctr">
              <a:defRPr/>
            </a:pPr>
            <a:r>
              <a:rPr lang="en-US" sz="3600" dirty="0"/>
              <a:t> </a:t>
            </a:r>
            <a:r>
              <a:rPr lang="en-US" sz="3600" dirty="0">
                <a:latin typeface="Tw Cen MT" panose="020B0602020104020603" pitchFamily="34" charset="0"/>
                <a:cs typeface="Calibri" panose="020F0502020204030204" pitchFamily="34" charset="0"/>
              </a:rPr>
              <a:t>Session 2</a:t>
            </a:r>
          </a:p>
          <a:p>
            <a:pPr algn="ctr">
              <a:defRPr/>
            </a:pPr>
            <a:r>
              <a:rPr lang="en-IN" sz="2400" dirty="0">
                <a:latin typeface="Tw Cen MT" panose="020B0602020104020603" pitchFamily="34" charset="0"/>
              </a:rPr>
              <a:t>Axioms of Probability</a:t>
            </a:r>
            <a:r>
              <a:rPr lang="en-IN" sz="2400" kern="50" dirty="0">
                <a:solidFill>
                  <a:srgbClr val="00000A"/>
                </a:solidFill>
                <a:effectLst/>
                <a:latin typeface="Tw Cen MT" panose="020B0602020104020603" pitchFamily="34" charset="0"/>
                <a:ea typeface="Ubuntu" panose="020B0504030602030204" pitchFamily="34" charset="0"/>
              </a:rPr>
              <a:t>, </a:t>
            </a:r>
            <a:r>
              <a:rPr lang="en-IN" sz="2400" dirty="0">
                <a:latin typeface="Tw Cen MT" panose="020B0602020104020603" pitchFamily="34" charset="0"/>
              </a:rPr>
              <a:t>Probability basics, Mutually exclusive and Independent events</a:t>
            </a:r>
          </a:p>
          <a:p>
            <a:pPr algn="ctr">
              <a:defRPr/>
            </a:pPr>
            <a:r>
              <a:rPr lang="en-US" sz="2400" dirty="0">
                <a:latin typeface="Tw Cen MT" panose="020B0602020104020603" pitchFamily="34" charset="0"/>
                <a:cs typeface="Calibri" panose="020F0502020204030204" pitchFamily="34" charset="0"/>
              </a:rPr>
              <a:t>(30.11.2024 / 01.12.2024)</a:t>
            </a:r>
          </a:p>
          <a:p>
            <a:pPr algn="ctr">
              <a:defRPr/>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6E521F3-FB94-3A34-E091-46032A6B8E8B}"/>
                  </a:ext>
                </a:extLst>
              </p:cNvPr>
              <p:cNvSpPr>
                <a:spLocks noGrp="1"/>
              </p:cNvSpPr>
              <p:nvPr>
                <p:ph idx="1"/>
              </p:nvPr>
            </p:nvSpPr>
            <p:spPr/>
            <p:txBody>
              <a:bodyPr>
                <a:normAutofit/>
              </a:bodyPr>
              <a:lstStyle/>
              <a:p>
                <a:r>
                  <a:rPr lang="en-IN" dirty="0">
                    <a:latin typeface="Tw Cen MT" panose="020B0602020104020603" pitchFamily="34" charset="0"/>
                    <a:cs typeface="Times New Roman" panose="02020603050405020304" pitchFamily="18" charset="0"/>
                  </a:rPr>
                  <a:t>The probability of passing in statistics P(S)=2/3</a:t>
                </a:r>
              </a:p>
              <a:p>
                <a:r>
                  <a:rPr lang="en-IN" dirty="0">
                    <a:latin typeface="Tw Cen MT" panose="020B0602020104020603" pitchFamily="34" charset="0"/>
                    <a:cs typeface="Times New Roman" panose="02020603050405020304" pitchFamily="18" charset="0"/>
                  </a:rPr>
                  <a:t>The probability of passing in Mathematics P(M)=1-5/9 =4/9</a:t>
                </a:r>
              </a:p>
              <a:p>
                <a:r>
                  <a:rPr lang="en-IN" dirty="0">
                    <a:latin typeface="Tw Cen MT" panose="020B0602020104020603" pitchFamily="34" charset="0"/>
                    <a:cs typeface="Times New Roman" panose="02020603050405020304" pitchFamily="18" charset="0"/>
                  </a:rPr>
                  <a:t>Probability of Passing at least one of these examination </a:t>
                </a:r>
              </a:p>
              <a:p>
                <a:r>
                  <a:rPr lang="en-IN" dirty="0">
                    <a:latin typeface="Tw Cen MT" panose="020B0602020104020603" pitchFamily="34" charset="0"/>
                    <a:cs typeface="Times New Roman" panose="02020603050405020304" pitchFamily="18" charset="0"/>
                  </a:rPr>
                  <a:t>       = P(S</a:t>
                </a:r>
                <a14:m>
                  <m:oMath xmlns:m="http://schemas.openxmlformats.org/officeDocument/2006/math">
                    <m:r>
                      <a:rPr lang="en-IN" i="1" dirty="0" smtClean="0">
                        <a:latin typeface="Cambria Math" panose="02040503050406030204" pitchFamily="18" charset="0"/>
                        <a:ea typeface="Cambria Math" panose="02040503050406030204" pitchFamily="18" charset="0"/>
                      </a:rPr>
                      <m:t>∪</m:t>
                    </m:r>
                  </m:oMath>
                </a14:m>
                <a:r>
                  <a:rPr lang="en-IN" dirty="0">
                    <a:latin typeface="Tw Cen MT" panose="020B0602020104020603" pitchFamily="34" charset="0"/>
                    <a:cs typeface="Times New Roman" panose="02020603050405020304" pitchFamily="18" charset="0"/>
                  </a:rPr>
                  <a:t>M) = 4/5</a:t>
                </a:r>
              </a:p>
              <a:p>
                <a:endParaRPr lang="en-IN" dirty="0">
                  <a:latin typeface="Tw Cen MT" panose="020B0602020104020603" pitchFamily="34" charset="0"/>
                  <a:cs typeface="Times New Roman" panose="02020603050405020304" pitchFamily="18" charset="0"/>
                </a:endParaRPr>
              </a:p>
              <a:p>
                <a:r>
                  <a:rPr lang="en-US" altLang="en-US" b="1" i="1" dirty="0">
                    <a:latin typeface="Tw Cen MT" panose="020B0602020104020603" pitchFamily="34" charset="0"/>
                    <a:cs typeface="Times New Roman" pitchFamily="18" charset="0"/>
                  </a:rPr>
                  <a:t>P </a:t>
                </a:r>
                <a:r>
                  <a:rPr lang="en-US" altLang="en-US" b="1" dirty="0">
                    <a:latin typeface="Tw Cen MT" panose="020B0602020104020603" pitchFamily="34" charset="0"/>
                    <a:cs typeface="Times New Roman" pitchFamily="18" charset="0"/>
                  </a:rPr>
                  <a:t>(</a:t>
                </a:r>
                <a:r>
                  <a:rPr lang="en-US" altLang="en-US" b="1" i="1" dirty="0">
                    <a:latin typeface="Tw Cen MT" panose="020B0602020104020603" pitchFamily="34" charset="0"/>
                    <a:cs typeface="Times New Roman" pitchFamily="18" charset="0"/>
                  </a:rPr>
                  <a:t>S</a:t>
                </a:r>
                <a:r>
                  <a:rPr lang="en-US" altLang="en-US" b="1" dirty="0">
                    <a:latin typeface="Tw Cen MT" panose="020B0602020104020603" pitchFamily="34" charset="0"/>
                    <a:cs typeface="Times New Roman" pitchFamily="18" charset="0"/>
                  </a:rPr>
                  <a:t> </a:t>
                </a:r>
                <a:r>
                  <a:rPr lang="en-US" altLang="en-US" dirty="0">
                    <a:latin typeface="Tw Cen MT" panose="020B0602020104020603" pitchFamily="34" charset="0"/>
                    <a:cs typeface="Times New Roman" pitchFamily="18" charset="0"/>
                  </a:rPr>
                  <a:t>U</a:t>
                </a:r>
                <a:r>
                  <a:rPr lang="en-US" altLang="en-US" b="1" dirty="0">
                    <a:latin typeface="Tw Cen MT" panose="020B0602020104020603" pitchFamily="34" charset="0"/>
                    <a:cs typeface="Times New Roman" pitchFamily="18" charset="0"/>
                  </a:rPr>
                  <a:t> M) = </a:t>
                </a:r>
                <a:r>
                  <a:rPr lang="en-US" altLang="en-US" b="1" i="1" dirty="0">
                    <a:latin typeface="Tw Cen MT" panose="020B0602020104020603" pitchFamily="34" charset="0"/>
                    <a:cs typeface="Times New Roman" pitchFamily="18" charset="0"/>
                  </a:rPr>
                  <a:t>P </a:t>
                </a:r>
                <a:r>
                  <a:rPr lang="en-US" altLang="en-US" b="1" dirty="0">
                    <a:latin typeface="Tw Cen MT" panose="020B0602020104020603" pitchFamily="34" charset="0"/>
                    <a:cs typeface="Times New Roman" pitchFamily="18" charset="0"/>
                  </a:rPr>
                  <a:t>(</a:t>
                </a:r>
                <a:r>
                  <a:rPr lang="en-US" altLang="en-US" b="1" i="1" dirty="0">
                    <a:latin typeface="Tw Cen MT" panose="020B0602020104020603" pitchFamily="34" charset="0"/>
                    <a:cs typeface="Times New Roman" pitchFamily="18" charset="0"/>
                  </a:rPr>
                  <a:t>S</a:t>
                </a:r>
                <a:r>
                  <a:rPr lang="en-US" altLang="en-US" b="1" dirty="0">
                    <a:latin typeface="Tw Cen MT" panose="020B0602020104020603" pitchFamily="34" charset="0"/>
                    <a:cs typeface="Times New Roman" pitchFamily="18" charset="0"/>
                  </a:rPr>
                  <a:t>) + </a:t>
                </a:r>
                <a:r>
                  <a:rPr lang="en-US" altLang="en-US" b="1" i="1" dirty="0">
                    <a:latin typeface="Tw Cen MT" panose="020B0602020104020603" pitchFamily="34" charset="0"/>
                    <a:cs typeface="Times New Roman" pitchFamily="18" charset="0"/>
                  </a:rPr>
                  <a:t>P </a:t>
                </a:r>
                <a:r>
                  <a:rPr lang="en-US" altLang="en-US" b="1" dirty="0">
                    <a:latin typeface="Tw Cen MT" panose="020B0602020104020603" pitchFamily="34" charset="0"/>
                    <a:cs typeface="Times New Roman" pitchFamily="18" charset="0"/>
                  </a:rPr>
                  <a:t>(M) – </a:t>
                </a:r>
                <a:r>
                  <a:rPr lang="en-US" altLang="en-US" b="1" i="1" dirty="0">
                    <a:latin typeface="Tw Cen MT" panose="020B0602020104020603" pitchFamily="34" charset="0"/>
                    <a:cs typeface="Times New Roman" pitchFamily="18" charset="0"/>
                  </a:rPr>
                  <a:t>P </a:t>
                </a:r>
                <a:r>
                  <a:rPr lang="en-US" altLang="en-US" b="1" dirty="0">
                    <a:latin typeface="Tw Cen MT" panose="020B0602020104020603" pitchFamily="34" charset="0"/>
                    <a:cs typeface="Times New Roman" pitchFamily="18" charset="0"/>
                  </a:rPr>
                  <a:t>(</a:t>
                </a:r>
                <a:r>
                  <a:rPr lang="en-US" altLang="en-US" b="1" i="1" dirty="0">
                    <a:latin typeface="Tw Cen MT" panose="020B0602020104020603" pitchFamily="34" charset="0"/>
                    <a:cs typeface="Times New Roman" pitchFamily="18" charset="0"/>
                  </a:rPr>
                  <a:t>S </a:t>
                </a:r>
                <a:r>
                  <a:rPr lang="en-US" altLang="en-US" dirty="0">
                    <a:latin typeface="Tw Cen MT" panose="020B0602020104020603" pitchFamily="34" charset="0"/>
                    <a:cs typeface="Times New Roman" pitchFamily="18" charset="0"/>
                  </a:rPr>
                  <a:t>∩</a:t>
                </a:r>
                <a:r>
                  <a:rPr lang="en-US" altLang="en-US" b="1" i="1" dirty="0">
                    <a:latin typeface="Tw Cen MT" panose="020B0602020104020603" pitchFamily="34" charset="0"/>
                    <a:cs typeface="Times New Roman" pitchFamily="18" charset="0"/>
                  </a:rPr>
                  <a:t> M </a:t>
                </a:r>
                <a:r>
                  <a:rPr lang="en-US" altLang="en-US" b="1" dirty="0">
                    <a:latin typeface="Tw Cen MT" panose="020B0602020104020603" pitchFamily="34" charset="0"/>
                    <a:cs typeface="Times New Roman" pitchFamily="18" charset="0"/>
                  </a:rPr>
                  <a:t>).</a:t>
                </a:r>
              </a:p>
              <a:p>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4</m:t>
                        </m:r>
                      </m:num>
                      <m:den>
                        <m:r>
                          <a:rPr lang="en-IN" b="0" i="1" smtClean="0">
                            <a:latin typeface="Cambria Math" panose="02040503050406030204" pitchFamily="18" charset="0"/>
                          </a:rPr>
                          <m:t>5</m:t>
                        </m:r>
                      </m:den>
                    </m:f>
                  </m:oMath>
                </a14:m>
                <a:r>
                  <a:rPr lang="en-IN" dirty="0">
                    <a:latin typeface="Tw Cen MT" panose="020B0602020104020603" pitchFamily="34" charset="0"/>
                    <a:cs typeface="Times New Roman" panose="02020603050405020304" pitchFamily="18" charset="0"/>
                  </a:rPr>
                  <a:t> = </a:t>
                </a:r>
                <a14:m>
                  <m:oMath xmlns:m="http://schemas.openxmlformats.org/officeDocument/2006/math">
                    <m:f>
                      <m:fPr>
                        <m:ctrlPr>
                          <a:rPr lang="en-IN" i="1">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3</m:t>
                        </m:r>
                      </m:den>
                    </m:f>
                  </m:oMath>
                </a14:m>
                <a:r>
                  <a:rPr lang="en-IN" dirty="0">
                    <a:latin typeface="Tw Cen MT" panose="020B0602020104020603" pitchFamily="34" charset="0"/>
                    <a:cs typeface="Times New Roman" panose="02020603050405020304" pitchFamily="18" charset="0"/>
                  </a:rPr>
                  <a: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4</m:t>
                        </m:r>
                      </m:num>
                      <m:den>
                        <m:r>
                          <a:rPr lang="en-IN" b="0" i="1" smtClean="0">
                            <a:latin typeface="Cambria Math" panose="02040503050406030204" pitchFamily="18" charset="0"/>
                          </a:rPr>
                          <m:t>9</m:t>
                        </m:r>
                      </m:den>
                    </m:f>
                  </m:oMath>
                </a14:m>
                <a:r>
                  <a:rPr lang="en-IN" dirty="0">
                    <a:latin typeface="Tw Cen MT" panose="020B0602020104020603" pitchFamily="34" charset="0"/>
                    <a:cs typeface="Times New Roman" panose="02020603050405020304" pitchFamily="18" charset="0"/>
                  </a:rPr>
                  <a:t> - </a:t>
                </a:r>
                <a:r>
                  <a:rPr lang="en-US" altLang="en-US" i="1" dirty="0">
                    <a:latin typeface="Tw Cen MT" panose="020B0602020104020603" pitchFamily="34" charset="0"/>
                    <a:cs typeface="Times New Roman" pitchFamily="18" charset="0"/>
                  </a:rPr>
                  <a:t>P </a:t>
                </a:r>
                <a:r>
                  <a:rPr lang="en-US" altLang="en-US" dirty="0">
                    <a:latin typeface="Tw Cen MT" panose="020B0602020104020603" pitchFamily="34" charset="0"/>
                    <a:cs typeface="Times New Roman" pitchFamily="18" charset="0"/>
                  </a:rPr>
                  <a:t>(</a:t>
                </a:r>
                <a:r>
                  <a:rPr lang="en-US" altLang="en-US" i="1" dirty="0">
                    <a:latin typeface="Tw Cen MT" panose="020B0602020104020603" pitchFamily="34" charset="0"/>
                    <a:cs typeface="Times New Roman" pitchFamily="18" charset="0"/>
                  </a:rPr>
                  <a:t>S </a:t>
                </a:r>
                <a:r>
                  <a:rPr lang="en-US" altLang="en-US" dirty="0">
                    <a:latin typeface="Tw Cen MT" panose="020B0602020104020603" pitchFamily="34" charset="0"/>
                    <a:cs typeface="Times New Roman" pitchFamily="18" charset="0"/>
                  </a:rPr>
                  <a:t>∩</a:t>
                </a:r>
                <a:r>
                  <a:rPr lang="en-US" altLang="en-US" i="1" dirty="0">
                    <a:latin typeface="Tw Cen MT" panose="020B0602020104020603" pitchFamily="34" charset="0"/>
                    <a:cs typeface="Times New Roman" pitchFamily="18" charset="0"/>
                  </a:rPr>
                  <a:t> M </a:t>
                </a:r>
                <a:r>
                  <a:rPr lang="en-US" altLang="en-US" dirty="0">
                    <a:latin typeface="Tw Cen MT" panose="020B0602020104020603" pitchFamily="34" charset="0"/>
                    <a:cs typeface="Times New Roman" pitchFamily="18" charset="0"/>
                  </a:rPr>
                  <a:t>).</a:t>
                </a:r>
              </a:p>
              <a:p>
                <a:r>
                  <a:rPr lang="en-US" altLang="en-US" i="1" dirty="0">
                    <a:latin typeface="Tw Cen MT" panose="020B0602020104020603" pitchFamily="34" charset="0"/>
                    <a:cs typeface="Times New Roman" pitchFamily="18" charset="0"/>
                  </a:rPr>
                  <a:t>P </a:t>
                </a:r>
                <a:r>
                  <a:rPr lang="en-US" altLang="en-US" dirty="0">
                    <a:latin typeface="Tw Cen MT" panose="020B0602020104020603" pitchFamily="34" charset="0"/>
                    <a:cs typeface="Times New Roman" pitchFamily="18" charset="0"/>
                  </a:rPr>
                  <a:t>(</a:t>
                </a:r>
                <a:r>
                  <a:rPr lang="en-US" altLang="en-US" i="1" dirty="0">
                    <a:latin typeface="Tw Cen MT" panose="020B0602020104020603" pitchFamily="34" charset="0"/>
                    <a:cs typeface="Times New Roman" pitchFamily="18" charset="0"/>
                  </a:rPr>
                  <a:t>S </a:t>
                </a:r>
                <a:r>
                  <a:rPr lang="en-US" altLang="en-US" dirty="0">
                    <a:latin typeface="Tw Cen MT" panose="020B0602020104020603" pitchFamily="34" charset="0"/>
                    <a:cs typeface="Times New Roman" pitchFamily="18" charset="0"/>
                  </a:rPr>
                  <a:t>∩</a:t>
                </a:r>
                <a:r>
                  <a:rPr lang="en-US" altLang="en-US" i="1" dirty="0">
                    <a:latin typeface="Tw Cen MT" panose="020B0602020104020603" pitchFamily="34" charset="0"/>
                    <a:cs typeface="Times New Roman" pitchFamily="18" charset="0"/>
                  </a:rPr>
                  <a:t> M </a:t>
                </a:r>
                <a:r>
                  <a:rPr lang="en-US" altLang="en-US" dirty="0">
                    <a:latin typeface="Tw Cen MT" panose="020B0602020104020603" pitchFamily="34" charset="0"/>
                    <a:cs typeface="Times New Roman" pitchFamily="18" charset="0"/>
                  </a:rPr>
                  <a:t>) =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3</m:t>
                        </m:r>
                      </m:den>
                    </m:f>
                  </m:oMath>
                </a14:m>
                <a:r>
                  <a:rPr lang="en-IN" dirty="0">
                    <a:latin typeface="Tw Cen MT" panose="020B0602020104020603" pitchFamily="34" charset="0"/>
                    <a:cs typeface="Times New Roman" panose="02020603050405020304" pitchFamily="18" charset="0"/>
                  </a:rPr>
                  <a: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4</m:t>
                        </m:r>
                      </m:num>
                      <m:den>
                        <m:r>
                          <a:rPr lang="en-IN" b="0" i="1" smtClean="0">
                            <a:latin typeface="Cambria Math" panose="02040503050406030204" pitchFamily="18" charset="0"/>
                          </a:rPr>
                          <m:t>9</m:t>
                        </m:r>
                      </m:den>
                    </m:f>
                  </m:oMath>
                </a14:m>
                <a:r>
                  <a:rPr lang="en-IN" dirty="0">
                    <a:latin typeface="Tw Cen MT" panose="020B0602020104020603" pitchFamily="34" charset="0"/>
                    <a:cs typeface="Times New Roman" panose="02020603050405020304" pitchFamily="18" charset="0"/>
                  </a:rPr>
                  <a: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4</m:t>
                        </m:r>
                      </m:num>
                      <m:den>
                        <m:r>
                          <a:rPr lang="en-IN" i="1">
                            <a:latin typeface="Cambria Math" panose="02040503050406030204" pitchFamily="18" charset="0"/>
                          </a:rPr>
                          <m:t>5</m:t>
                        </m:r>
                      </m:den>
                    </m:f>
                  </m:oMath>
                </a14:m>
                <a:r>
                  <a:rPr lang="en-IN" dirty="0">
                    <a:latin typeface="Tw Cen MT" panose="020B0602020104020603" pitchFamily="34" charset="0"/>
                    <a:cs typeface="Times New Roman" panose="02020603050405020304" pitchFamily="18" charset="0"/>
                  </a:rPr>
                  <a:t> =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1</m:t>
                        </m:r>
                        <m:r>
                          <a:rPr lang="en-IN" i="1">
                            <a:latin typeface="Cambria Math" panose="02040503050406030204" pitchFamily="18" charset="0"/>
                          </a:rPr>
                          <m:t>4</m:t>
                        </m:r>
                      </m:num>
                      <m:den>
                        <m:r>
                          <a:rPr lang="en-IN" b="0" i="1" smtClean="0">
                            <a:latin typeface="Cambria Math" panose="02040503050406030204" pitchFamily="18" charset="0"/>
                          </a:rPr>
                          <m:t>4</m:t>
                        </m:r>
                        <m:r>
                          <a:rPr lang="en-IN" i="1">
                            <a:latin typeface="Cambria Math" panose="02040503050406030204" pitchFamily="18" charset="0"/>
                          </a:rPr>
                          <m:t>5</m:t>
                        </m:r>
                      </m:den>
                    </m:f>
                  </m:oMath>
                </a14:m>
                <a:r>
                  <a:rPr lang="en-IN" dirty="0">
                    <a:latin typeface="Tw Cen MT" panose="020B0602020104020603" pitchFamily="34" charset="0"/>
                    <a:cs typeface="Times New Roman" panose="02020603050405020304" pitchFamily="18" charset="0"/>
                  </a:rPr>
                  <a:t> .</a:t>
                </a:r>
              </a:p>
              <a:p>
                <a:r>
                  <a:rPr lang="en-IN" dirty="0">
                    <a:latin typeface="Tw Cen MT" panose="020B0602020104020603" pitchFamily="34" charset="0"/>
                    <a:cs typeface="Times New Roman" panose="02020603050405020304" pitchFamily="18" charset="0"/>
                  </a:rPr>
                  <a:t>The probability of passing both examinations </a:t>
                </a:r>
                <a:r>
                  <a:rPr lang="en-US" altLang="en-US" i="1" dirty="0">
                    <a:latin typeface="Tw Cen MT" panose="020B0602020104020603" pitchFamily="34" charset="0"/>
                    <a:cs typeface="Times New Roman" pitchFamily="18" charset="0"/>
                  </a:rPr>
                  <a:t>P </a:t>
                </a:r>
                <a:r>
                  <a:rPr lang="en-US" altLang="en-US" dirty="0">
                    <a:latin typeface="Tw Cen MT" panose="020B0602020104020603" pitchFamily="34" charset="0"/>
                    <a:cs typeface="Times New Roman" pitchFamily="18" charset="0"/>
                  </a:rPr>
                  <a:t>(</a:t>
                </a:r>
                <a:r>
                  <a:rPr lang="en-US" altLang="en-US" i="1" dirty="0">
                    <a:latin typeface="Tw Cen MT" panose="020B0602020104020603" pitchFamily="34" charset="0"/>
                    <a:cs typeface="Times New Roman" pitchFamily="18" charset="0"/>
                  </a:rPr>
                  <a:t>S </a:t>
                </a:r>
                <a:r>
                  <a:rPr lang="en-US" altLang="en-US" dirty="0">
                    <a:latin typeface="Tw Cen MT" panose="020B0602020104020603" pitchFamily="34" charset="0"/>
                    <a:cs typeface="Times New Roman" pitchFamily="18" charset="0"/>
                  </a:rPr>
                  <a:t>∩</a:t>
                </a:r>
                <a:r>
                  <a:rPr lang="en-US" altLang="en-US" i="1" dirty="0">
                    <a:latin typeface="Tw Cen MT" panose="020B0602020104020603" pitchFamily="34" charset="0"/>
                    <a:cs typeface="Times New Roman" pitchFamily="18" charset="0"/>
                  </a:rPr>
                  <a:t> M </a:t>
                </a:r>
                <a:r>
                  <a:rPr lang="en-US" altLang="en-US" dirty="0">
                    <a:latin typeface="Tw Cen MT" panose="020B0602020104020603" pitchFamily="34" charset="0"/>
                    <a:cs typeface="Times New Roman" pitchFamily="18" charset="0"/>
                  </a:rPr>
                  <a:t>) =</a:t>
                </a:r>
                <a:r>
                  <a:rPr lang="en-IN" dirty="0">
                    <a:latin typeface="Tw Cen MT" panose="020B0602020104020603" pitchFamily="34" charset="0"/>
                    <a:cs typeface="Times New Roman" panose="02020603050405020304" pitchFamily="18" charset="0"/>
                  </a:rPr>
                  <a:t>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1</m:t>
                        </m:r>
                        <m:r>
                          <a:rPr lang="en-IN" i="1">
                            <a:latin typeface="Cambria Math" panose="02040503050406030204" pitchFamily="18" charset="0"/>
                          </a:rPr>
                          <m:t>4</m:t>
                        </m:r>
                      </m:num>
                      <m:den>
                        <m:r>
                          <a:rPr lang="en-IN" b="0" i="1" smtClean="0">
                            <a:latin typeface="Cambria Math" panose="02040503050406030204" pitchFamily="18" charset="0"/>
                          </a:rPr>
                          <m:t>4</m:t>
                        </m:r>
                        <m:r>
                          <a:rPr lang="en-IN" i="1">
                            <a:latin typeface="Cambria Math" panose="02040503050406030204" pitchFamily="18" charset="0"/>
                          </a:rPr>
                          <m:t>5</m:t>
                        </m:r>
                      </m:den>
                    </m:f>
                  </m:oMath>
                </a14:m>
                <a:endParaRPr lang="en-US" dirty="0">
                  <a:latin typeface="Tw Cen MT" panose="020B0602020104020603" pitchFamily="34" charset="0"/>
                  <a:cs typeface="Times New Roman" panose="02020603050405020304" pitchFamily="18" charset="0"/>
                </a:endParaRPr>
              </a:p>
            </p:txBody>
          </p:sp>
        </mc:Choice>
        <mc:Fallback xmlns="">
          <p:sp>
            <p:nvSpPr>
              <p:cNvPr id="2" name="Content Placeholder 1">
                <a:extLst>
                  <a:ext uri="{FF2B5EF4-FFF2-40B4-BE49-F238E27FC236}">
                    <a16:creationId xmlns="" xmlns:a16="http://schemas.microsoft.com/office/drawing/2014/main" xmlns:a14="http://schemas.microsoft.com/office/drawing/2010/main" id="{96E521F3-FB94-3A34-E091-46032A6B8E8B}"/>
                  </a:ext>
                </a:extLst>
              </p:cNvPr>
              <p:cNvSpPr>
                <a:spLocks noGrp="1" noRot="1" noChangeAspect="1" noMove="1" noResize="1" noEditPoints="1" noAdjustHandles="1" noChangeArrowheads="1" noChangeShapeType="1" noTextEdit="1"/>
              </p:cNvSpPr>
              <p:nvPr>
                <p:ph idx="1"/>
              </p:nvPr>
            </p:nvSpPr>
            <p:spPr>
              <a:blipFill rotWithShape="0">
                <a:blip r:embed="rId2"/>
                <a:stretch>
                  <a:fillRect l="-1310" t="-1117"/>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2919AFF7-EE54-96A9-EEA9-E2FB224949B8}"/>
              </a:ext>
            </a:extLst>
          </p:cNvPr>
          <p:cNvSpPr txBox="1"/>
          <p:nvPr/>
        </p:nvSpPr>
        <p:spPr>
          <a:xfrm>
            <a:off x="228600" y="533400"/>
            <a:ext cx="2590800" cy="646331"/>
          </a:xfrm>
          <a:prstGeom prst="rect">
            <a:avLst/>
          </a:prstGeom>
          <a:noFill/>
        </p:spPr>
        <p:txBody>
          <a:bodyPr wrap="square" rtlCol="0">
            <a:spAutoFit/>
          </a:bodyPr>
          <a:lstStyle/>
          <a:p>
            <a:r>
              <a:rPr lang="en-US" altLang="en-US" sz="3600" b="1" dirty="0">
                <a:solidFill>
                  <a:srgbClr val="FF0000"/>
                </a:solidFill>
                <a:latin typeface="Tw Cen MT" panose="020B0602020104020603" pitchFamily="34" charset="0"/>
                <a:cs typeface="Times New Roman" pitchFamily="18" charset="0"/>
              </a:rPr>
              <a:t>Solution:</a:t>
            </a:r>
            <a:endParaRPr lang="en-US" sz="3600" b="1" dirty="0">
              <a:solidFill>
                <a:srgbClr val="FF0000"/>
              </a:solidFill>
              <a:latin typeface="Tw Cen MT" panose="020B0602020104020603" pitchFamily="34" charset="0"/>
            </a:endParaRPr>
          </a:p>
        </p:txBody>
      </p:sp>
    </p:spTree>
    <p:extLst>
      <p:ext uri="{BB962C8B-B14F-4D97-AF65-F5344CB8AC3E}">
        <p14:creationId xmlns:p14="http://schemas.microsoft.com/office/powerpoint/2010/main" val="1207259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05F381-6D98-5B32-7780-3E372D969135}"/>
              </a:ext>
            </a:extLst>
          </p:cNvPr>
          <p:cNvSpPr>
            <a:spLocks noGrp="1"/>
          </p:cNvSpPr>
          <p:nvPr>
            <p:ph idx="1"/>
          </p:nvPr>
        </p:nvSpPr>
        <p:spPr>
          <a:xfrm>
            <a:off x="152400" y="2179319"/>
            <a:ext cx="8839200" cy="2316481"/>
          </a:xfrm>
        </p:spPr>
        <p:txBody>
          <a:bodyPr/>
          <a:lstStyle/>
          <a:p>
            <a:pPr algn="just"/>
            <a:r>
              <a:rPr lang="en-US" sz="2400" dirty="0">
                <a:effectLst/>
                <a:latin typeface="Times New Roman" panose="02020603050405020304" pitchFamily="18" charset="0"/>
                <a:ea typeface="Times New Roman" panose="02020603050405020304" pitchFamily="18" charset="0"/>
              </a:rPr>
              <a:t>	</a:t>
            </a:r>
            <a:r>
              <a:rPr lang="en-US" sz="2800" dirty="0">
                <a:effectLst/>
                <a:latin typeface="Tw Cen MT" panose="020B0602020104020603" pitchFamily="34" charset="0"/>
                <a:ea typeface="Times New Roman" panose="02020603050405020304" pitchFamily="18" charset="0"/>
              </a:rPr>
              <a:t>Suppose that 75% of all investors invest in traditional annuities and 45% of them invest in the stock market. If 85% invest in the stock market and/or traditional annuities, what percentage invest in both?</a:t>
            </a:r>
          </a:p>
          <a:p>
            <a:pPr algn="just"/>
            <a:endParaRPr lang="en-US" sz="2800" dirty="0">
              <a:latin typeface="Tw Cen MT" panose="020B0602020104020603" pitchFamily="34" charset="0"/>
            </a:endParaRPr>
          </a:p>
        </p:txBody>
      </p:sp>
      <p:sp>
        <p:nvSpPr>
          <p:cNvPr id="4" name="TextBox 3">
            <a:extLst>
              <a:ext uri="{FF2B5EF4-FFF2-40B4-BE49-F238E27FC236}">
                <a16:creationId xmlns:a16="http://schemas.microsoft.com/office/drawing/2014/main" id="{B5A9DF86-CF68-DD07-69AD-15AA06A75921}"/>
              </a:ext>
            </a:extLst>
          </p:cNvPr>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Example: 4</a:t>
            </a:r>
            <a:endParaRPr lang="en-US" sz="3600" b="1" dirty="0">
              <a:latin typeface="Tw Cen MT" panose="020B0602020104020603" pitchFamily="34" charset="0"/>
            </a:endParaRPr>
          </a:p>
        </p:txBody>
      </p:sp>
    </p:spTree>
    <p:extLst>
      <p:ext uri="{BB962C8B-B14F-4D97-AF65-F5344CB8AC3E}">
        <p14:creationId xmlns:p14="http://schemas.microsoft.com/office/powerpoint/2010/main" val="3022856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F6F9C9-FF1A-B6A6-CD5F-392D944A2286}"/>
              </a:ext>
            </a:extLst>
          </p:cNvPr>
          <p:cNvSpPr>
            <a:spLocks noGrp="1"/>
          </p:cNvSpPr>
          <p:nvPr>
            <p:ph idx="1"/>
          </p:nvPr>
        </p:nvSpPr>
        <p:spPr/>
        <p:txBody>
          <a:bodyPr>
            <a:normAutofit/>
          </a:bodyPr>
          <a:lstStyle/>
          <a:p>
            <a:pPr marL="457200" marR="0" algn="just">
              <a:spcBef>
                <a:spcPts val="0"/>
              </a:spcBef>
              <a:spcAft>
                <a:spcPts val="0"/>
              </a:spcAft>
            </a:pPr>
            <a:r>
              <a:rPr lang="en-US" sz="2800" dirty="0">
                <a:effectLst/>
                <a:latin typeface="Tw Cen MT" panose="020B0602020104020603" pitchFamily="34" charset="0"/>
                <a:ea typeface="Times New Roman" panose="02020603050405020304" pitchFamily="18" charset="0"/>
              </a:rPr>
              <a:t>Let A be the event that a randomly selected investor invests in traditional annuities. </a:t>
            </a:r>
          </a:p>
          <a:p>
            <a:pPr marL="457200" marR="0" algn="just">
              <a:spcBef>
                <a:spcPts val="0"/>
              </a:spcBef>
              <a:spcAft>
                <a:spcPts val="0"/>
              </a:spcAft>
            </a:pPr>
            <a:endParaRPr lang="en-US" sz="2800" dirty="0">
              <a:effectLst/>
              <a:latin typeface="Tw Cen MT" panose="020B0602020104020603" pitchFamily="34" charset="0"/>
              <a:ea typeface="Times New Roman" panose="02020603050405020304" pitchFamily="18" charset="0"/>
            </a:endParaRPr>
          </a:p>
          <a:p>
            <a:pPr marL="457200" marR="0" algn="just">
              <a:spcBef>
                <a:spcPts val="0"/>
              </a:spcBef>
              <a:spcAft>
                <a:spcPts val="0"/>
              </a:spcAft>
            </a:pPr>
            <a:r>
              <a:rPr lang="en-US" sz="2800" dirty="0">
                <a:effectLst/>
                <a:latin typeface="Tw Cen MT" panose="020B0602020104020603" pitchFamily="34" charset="0"/>
                <a:ea typeface="Times New Roman" panose="02020603050405020304" pitchFamily="18" charset="0"/>
              </a:rPr>
              <a:t>Let B be the event that he or she invests in the stock market. </a:t>
            </a:r>
          </a:p>
          <a:p>
            <a:pPr marL="457200" marR="0" algn="just">
              <a:spcBef>
                <a:spcPts val="0"/>
              </a:spcBef>
              <a:spcAft>
                <a:spcPts val="0"/>
              </a:spcAft>
            </a:pPr>
            <a:endParaRPr lang="en-US" sz="2800" dirty="0">
              <a:latin typeface="Tw Cen MT" panose="020B0602020104020603" pitchFamily="34" charset="0"/>
              <a:ea typeface="Times New Roman" panose="02020603050405020304" pitchFamily="18" charset="0"/>
            </a:endParaRPr>
          </a:p>
          <a:p>
            <a:pPr marL="457200" marR="0" algn="just">
              <a:spcBef>
                <a:spcPts val="0"/>
              </a:spcBef>
              <a:spcAft>
                <a:spcPts val="0"/>
              </a:spcAft>
            </a:pPr>
            <a:r>
              <a:rPr lang="en-US" sz="2800" dirty="0">
                <a:effectLst/>
                <a:latin typeface="Tw Cen MT" panose="020B0602020104020603" pitchFamily="34" charset="0"/>
                <a:ea typeface="Times New Roman" panose="02020603050405020304" pitchFamily="18" charset="0"/>
              </a:rPr>
              <a:t>Then P (A) = 0.75, P (B) = 0.45, and P (A </a:t>
            </a:r>
            <a:r>
              <a:rPr lang="en-US" sz="2800" dirty="0">
                <a:effectLst/>
                <a:latin typeface="Tw Cen MT" panose="020B0602020104020603" pitchFamily="34" charset="0"/>
                <a:ea typeface="Times New Roman" panose="02020603050405020304" pitchFamily="18" charset="0"/>
                <a:cs typeface="Cambria Math" panose="02040503050406030204" pitchFamily="18" charset="0"/>
              </a:rPr>
              <a:t>∪</a:t>
            </a:r>
            <a:r>
              <a:rPr lang="en-US" sz="2800" dirty="0">
                <a:effectLst/>
                <a:latin typeface="Tw Cen MT" panose="020B0602020104020603" pitchFamily="34" charset="0"/>
                <a:ea typeface="Times New Roman" panose="02020603050405020304" pitchFamily="18" charset="0"/>
              </a:rPr>
              <a:t> B) = 0.85</a:t>
            </a:r>
          </a:p>
          <a:p>
            <a:pPr marL="457200" marR="0" algn="just">
              <a:spcBef>
                <a:spcPts val="0"/>
              </a:spcBef>
              <a:spcAft>
                <a:spcPts val="0"/>
              </a:spcAft>
            </a:pPr>
            <a:r>
              <a:rPr lang="en-US" sz="2800" dirty="0">
                <a:effectLst/>
                <a:latin typeface="Tw Cen MT" panose="020B0602020104020603" pitchFamily="34" charset="0"/>
                <a:ea typeface="Times New Roman" panose="02020603050405020304" pitchFamily="18" charset="0"/>
              </a:rPr>
              <a:t> </a:t>
            </a:r>
          </a:p>
          <a:p>
            <a:pPr marL="457200" marR="0" algn="just">
              <a:spcBef>
                <a:spcPts val="0"/>
              </a:spcBef>
              <a:spcAft>
                <a:spcPts val="0"/>
              </a:spcAft>
            </a:pPr>
            <a:r>
              <a:rPr lang="en-US" sz="2800" dirty="0">
                <a:effectLst/>
                <a:latin typeface="Tw Cen MT" panose="020B0602020104020603" pitchFamily="34" charset="0"/>
                <a:ea typeface="Times New Roman" panose="02020603050405020304" pitchFamily="18" charset="0"/>
              </a:rPr>
              <a:t>Since, </a:t>
            </a:r>
          </a:p>
          <a:p>
            <a:pPr marL="457200" marR="0" algn="just">
              <a:spcBef>
                <a:spcPts val="0"/>
              </a:spcBef>
              <a:spcAft>
                <a:spcPts val="0"/>
              </a:spcAft>
            </a:pPr>
            <a:r>
              <a:rPr lang="en-US" sz="2800" dirty="0">
                <a:effectLst/>
                <a:latin typeface="Tw Cen MT" panose="020B0602020104020603" pitchFamily="34" charset="0"/>
                <a:ea typeface="Times New Roman" panose="02020603050405020304" pitchFamily="18" charset="0"/>
              </a:rPr>
              <a:t>P (AB) = P (A) + P (B) − P (A </a:t>
            </a:r>
            <a:r>
              <a:rPr lang="en-US" sz="2800" dirty="0">
                <a:effectLst/>
                <a:latin typeface="Tw Cen MT" panose="020B0602020104020603" pitchFamily="34" charset="0"/>
                <a:ea typeface="Times New Roman" panose="02020603050405020304" pitchFamily="18" charset="0"/>
                <a:cs typeface="Cambria Math" panose="02040503050406030204" pitchFamily="18" charset="0"/>
              </a:rPr>
              <a:t>∪</a:t>
            </a:r>
            <a:r>
              <a:rPr lang="en-US" sz="2800" dirty="0">
                <a:effectLst/>
                <a:latin typeface="Tw Cen MT" panose="020B0602020104020603" pitchFamily="34" charset="0"/>
                <a:ea typeface="Times New Roman" panose="02020603050405020304" pitchFamily="18" charset="0"/>
              </a:rPr>
              <a:t> B)</a:t>
            </a:r>
          </a:p>
          <a:p>
            <a:pPr marL="457200" marR="0" algn="just">
              <a:spcBef>
                <a:spcPts val="0"/>
              </a:spcBef>
              <a:spcAft>
                <a:spcPts val="0"/>
              </a:spcAft>
            </a:pPr>
            <a:r>
              <a:rPr lang="en-US" sz="2800" dirty="0">
                <a:effectLst/>
                <a:latin typeface="Tw Cen MT" panose="020B0602020104020603" pitchFamily="34" charset="0"/>
                <a:ea typeface="Times New Roman" panose="02020603050405020304" pitchFamily="18" charset="0"/>
              </a:rPr>
              <a:t>             = 0.75 + 0.45 − 0.85 </a:t>
            </a:r>
          </a:p>
          <a:p>
            <a:pPr marL="457200" marR="0" algn="just">
              <a:spcBef>
                <a:spcPts val="0"/>
              </a:spcBef>
              <a:spcAft>
                <a:spcPts val="0"/>
              </a:spcAft>
            </a:pPr>
            <a:r>
              <a:rPr lang="en-US" sz="2800" dirty="0">
                <a:latin typeface="Tw Cen MT" panose="020B0602020104020603" pitchFamily="34" charset="0"/>
                <a:ea typeface="Times New Roman" panose="02020603050405020304" pitchFamily="18" charset="0"/>
              </a:rPr>
              <a:t>            </a:t>
            </a:r>
            <a:r>
              <a:rPr lang="en-US" sz="2800" dirty="0">
                <a:effectLst/>
                <a:latin typeface="Tw Cen MT" panose="020B0602020104020603" pitchFamily="34" charset="0"/>
                <a:ea typeface="Times New Roman" panose="02020603050405020304" pitchFamily="18" charset="0"/>
              </a:rPr>
              <a:t>= 0.35.</a:t>
            </a:r>
          </a:p>
          <a:p>
            <a:endParaRPr lang="en-US" sz="2800" dirty="0">
              <a:latin typeface="Tw Cen MT" panose="020B0602020104020603" pitchFamily="34" charset="0"/>
            </a:endParaRPr>
          </a:p>
        </p:txBody>
      </p:sp>
      <p:sp>
        <p:nvSpPr>
          <p:cNvPr id="4" name="TextBox 3">
            <a:extLst>
              <a:ext uri="{FF2B5EF4-FFF2-40B4-BE49-F238E27FC236}">
                <a16:creationId xmlns:a16="http://schemas.microsoft.com/office/drawing/2014/main" id="{FE81A9D0-924B-A560-9056-4E6D93AAFD84}"/>
              </a:ext>
            </a:extLst>
          </p:cNvPr>
          <p:cNvSpPr txBox="1"/>
          <p:nvPr/>
        </p:nvSpPr>
        <p:spPr>
          <a:xfrm>
            <a:off x="228600" y="533400"/>
            <a:ext cx="2590800" cy="646331"/>
          </a:xfrm>
          <a:prstGeom prst="rect">
            <a:avLst/>
          </a:prstGeom>
          <a:noFill/>
        </p:spPr>
        <p:txBody>
          <a:bodyPr wrap="square" rtlCol="0">
            <a:spAutoFit/>
          </a:bodyPr>
          <a:lstStyle/>
          <a:p>
            <a:r>
              <a:rPr lang="en-US" altLang="en-US" sz="3600" b="1" dirty="0">
                <a:solidFill>
                  <a:srgbClr val="FF0000"/>
                </a:solidFill>
                <a:latin typeface="Tw Cen MT" panose="020B0602020104020603" pitchFamily="34" charset="0"/>
                <a:cs typeface="Times New Roman" pitchFamily="18" charset="0"/>
              </a:rPr>
              <a:t>Solution:</a:t>
            </a:r>
            <a:endParaRPr lang="en-US" sz="3600" b="1" dirty="0">
              <a:solidFill>
                <a:srgbClr val="FF0000"/>
              </a:solidFill>
              <a:latin typeface="Tw Cen MT" panose="020B0602020104020603" pitchFamily="34" charset="0"/>
            </a:endParaRPr>
          </a:p>
        </p:txBody>
      </p:sp>
    </p:spTree>
    <p:extLst>
      <p:ext uri="{BB962C8B-B14F-4D97-AF65-F5344CB8AC3E}">
        <p14:creationId xmlns:p14="http://schemas.microsoft.com/office/powerpoint/2010/main" val="1871141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3C9024B-227D-44B5-EA1A-E3BFB457141B}"/>
              </a:ext>
            </a:extLst>
          </p:cNvPr>
          <p:cNvSpPr txBox="1"/>
          <p:nvPr/>
        </p:nvSpPr>
        <p:spPr>
          <a:xfrm>
            <a:off x="228600" y="1295400"/>
            <a:ext cx="8622506" cy="5262979"/>
          </a:xfrm>
          <a:prstGeom prst="rect">
            <a:avLst/>
          </a:prstGeom>
          <a:noFill/>
        </p:spPr>
        <p:txBody>
          <a:bodyPr wrap="square">
            <a:spAutoFit/>
          </a:bodyPr>
          <a:lstStyle/>
          <a:p>
            <a:pPr algn="just"/>
            <a:r>
              <a:rPr lang="en-US" sz="2400" dirty="0">
                <a:latin typeface="Tw Cen MT" panose="020B0602020104020603" pitchFamily="34" charset="0"/>
              </a:rPr>
              <a:t>Suppose the manufacturer’s specifications for the length of a certain type of computer cable are 2000 ± 10 millimeters. In this industry, it is known that small cable is just as likely to be defective (not meeting specifications) as large cable. That is, the probability of randomly producing a cable with length exceeding 2010 millimeters is equal to the probability of producing a cable with length smaller than 1990 millimeters. The probability that the production procedure meets specifications is known to be 0.99.</a:t>
            </a:r>
          </a:p>
          <a:p>
            <a:pPr algn="just"/>
            <a:r>
              <a:rPr lang="en-US" sz="2400" dirty="0">
                <a:latin typeface="Tw Cen MT" panose="020B0602020104020603" pitchFamily="34" charset="0"/>
              </a:rPr>
              <a:t> </a:t>
            </a:r>
          </a:p>
          <a:p>
            <a:pPr marL="457200" indent="-457200" algn="just">
              <a:buAutoNum type="alphaLcParenBoth"/>
            </a:pPr>
            <a:r>
              <a:rPr lang="en-US" sz="2400" dirty="0">
                <a:latin typeface="Tw Cen MT" panose="020B0602020104020603" pitchFamily="34" charset="0"/>
              </a:rPr>
              <a:t>What is the probability that a cable selected randomly is too large? </a:t>
            </a:r>
          </a:p>
          <a:p>
            <a:pPr algn="just"/>
            <a:endParaRPr lang="en-US" sz="2400" dirty="0">
              <a:latin typeface="Tw Cen MT" panose="020B0602020104020603" pitchFamily="34" charset="0"/>
            </a:endParaRPr>
          </a:p>
          <a:p>
            <a:pPr algn="just"/>
            <a:r>
              <a:rPr lang="en-US" sz="2400" dirty="0">
                <a:latin typeface="Tw Cen MT" panose="020B0602020104020603" pitchFamily="34" charset="0"/>
              </a:rPr>
              <a:t>(b) What is the probability that a randomly selected cable is larger than 1990 millimeters?</a:t>
            </a:r>
          </a:p>
        </p:txBody>
      </p:sp>
      <p:sp>
        <p:nvSpPr>
          <p:cNvPr id="2" name="TextBox 1">
            <a:extLst>
              <a:ext uri="{FF2B5EF4-FFF2-40B4-BE49-F238E27FC236}">
                <a16:creationId xmlns:a16="http://schemas.microsoft.com/office/drawing/2014/main" id="{DB89B9AE-2022-52C9-ACCB-A1E88ACBC099}"/>
              </a:ext>
            </a:extLst>
          </p:cNvPr>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Example: 5</a:t>
            </a:r>
            <a:endParaRPr lang="en-US" sz="3600" b="1" dirty="0">
              <a:latin typeface="Tw Cen MT" panose="020B0602020104020603" pitchFamily="34" charset="0"/>
            </a:endParaRPr>
          </a:p>
        </p:txBody>
      </p:sp>
    </p:spTree>
    <p:extLst>
      <p:ext uri="{BB962C8B-B14F-4D97-AF65-F5344CB8AC3E}">
        <p14:creationId xmlns:p14="http://schemas.microsoft.com/office/powerpoint/2010/main" val="1518417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197C90-2EC3-5CFE-537F-B401476294AC}"/>
              </a:ext>
            </a:extLst>
          </p:cNvPr>
          <p:cNvPicPr>
            <a:picLocks noChangeAspect="1"/>
          </p:cNvPicPr>
          <p:nvPr/>
        </p:nvPicPr>
        <p:blipFill>
          <a:blip r:embed="rId2"/>
          <a:stretch>
            <a:fillRect/>
          </a:stretch>
        </p:blipFill>
        <p:spPr>
          <a:xfrm>
            <a:off x="0" y="1447800"/>
            <a:ext cx="9144000" cy="5202621"/>
          </a:xfrm>
          <a:prstGeom prst="rect">
            <a:avLst/>
          </a:prstGeom>
        </p:spPr>
      </p:pic>
    </p:spTree>
    <p:extLst>
      <p:ext uri="{BB962C8B-B14F-4D97-AF65-F5344CB8AC3E}">
        <p14:creationId xmlns:p14="http://schemas.microsoft.com/office/powerpoint/2010/main" val="382733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17319"/>
            <a:ext cx="8839200" cy="4907281"/>
          </a:xfrm>
        </p:spPr>
        <p:txBody>
          <a:bodyPr/>
          <a:lstStyle/>
          <a:p>
            <a:pPr algn="just"/>
            <a:r>
              <a:rPr lang="en-US" dirty="0">
                <a:latin typeface="Times New Roman" panose="02020603050405020304" pitchFamily="18" charset="0"/>
                <a:cs typeface="Times New Roman" panose="02020603050405020304" pitchFamily="18" charset="0"/>
              </a:rPr>
              <a:t>Let S be a sample space and A and B are two mutually exclusive events such that AUB = S. If P(.) denotes the probability of the event, then what is the maximum value of P(A).P(B)?</a:t>
            </a:r>
          </a:p>
          <a:p>
            <a:endParaRPr lang="en-US" sz="2800" dirty="0">
              <a:solidFill>
                <a:srgbClr val="FF0000"/>
              </a:solidFill>
              <a:latin typeface="Tw Cen MT" panose="020B0602020104020603" pitchFamily="34" charset="0"/>
            </a:endParaRPr>
          </a:p>
          <a:p>
            <a:r>
              <a:rPr lang="en-US" sz="2800" dirty="0">
                <a:solidFill>
                  <a:srgbClr val="FF0000"/>
                </a:solidFill>
                <a:latin typeface="Tw Cen MT" panose="020B0602020104020603" pitchFamily="34" charset="0"/>
              </a:rPr>
              <a:t>Solution:</a:t>
            </a:r>
          </a:p>
          <a:p>
            <a:endParaRPr lang="en-US" sz="2800" dirty="0">
              <a:latin typeface="Tw Cen MT" panose="020B0602020104020603" pitchFamily="34" charset="0"/>
            </a:endParaRPr>
          </a:p>
          <a:p>
            <a:endParaRPr lang="en-US" sz="2800" dirty="0">
              <a:latin typeface="Tw Cen MT" panose="020B0602020104020603" pitchFamily="34" charset="0"/>
            </a:endParaRPr>
          </a:p>
          <a:p>
            <a:r>
              <a:rPr lang="en-US" sz="2800" dirty="0">
                <a:latin typeface="Tw Cen MT" panose="020B0602020104020603" pitchFamily="34" charset="0"/>
              </a:rPr>
              <a:t>    So P(A) = P(B) = ½ </a:t>
            </a:r>
          </a:p>
          <a:p>
            <a:r>
              <a:rPr lang="en-US" sz="2800" dirty="0">
                <a:latin typeface="Tw Cen MT" panose="020B0602020104020603" pitchFamily="34" charset="0"/>
              </a:rPr>
              <a:t>    Hence  P(A).P(B) = 1/4</a:t>
            </a:r>
          </a:p>
          <a:p>
            <a:endParaRPr lang="en-IN" dirty="0"/>
          </a:p>
        </p:txBody>
      </p:sp>
      <p:pic>
        <p:nvPicPr>
          <p:cNvPr id="4" name="Picture 3"/>
          <p:cNvPicPr>
            <a:picLocks noChangeAspect="1"/>
          </p:cNvPicPr>
          <p:nvPr/>
        </p:nvPicPr>
        <p:blipFill rotWithShape="1">
          <a:blip r:embed="rId2"/>
          <a:srcRect t="15171"/>
          <a:stretch/>
        </p:blipFill>
        <p:spPr>
          <a:xfrm>
            <a:off x="609600" y="3657600"/>
            <a:ext cx="8153400" cy="990600"/>
          </a:xfrm>
          <a:prstGeom prst="rect">
            <a:avLst/>
          </a:prstGeom>
        </p:spPr>
      </p:pic>
      <p:sp>
        <p:nvSpPr>
          <p:cNvPr id="5" name="TextBox 4">
            <a:extLst>
              <a:ext uri="{FF2B5EF4-FFF2-40B4-BE49-F238E27FC236}">
                <a16:creationId xmlns:a16="http://schemas.microsoft.com/office/drawing/2014/main" id="{DF633DE3-BCB6-4FAB-0CB0-9D0610E89A4D}"/>
              </a:ext>
            </a:extLst>
          </p:cNvPr>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Example: 6</a:t>
            </a:r>
            <a:endParaRPr lang="en-US" sz="3600" b="1" dirty="0">
              <a:latin typeface="Tw Cen MT" panose="020B0602020104020603" pitchFamily="34" charset="0"/>
            </a:endParaRPr>
          </a:p>
        </p:txBody>
      </p:sp>
    </p:spTree>
    <p:extLst>
      <p:ext uri="{BB962C8B-B14F-4D97-AF65-F5344CB8AC3E}">
        <p14:creationId xmlns:p14="http://schemas.microsoft.com/office/powerpoint/2010/main" val="4278183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885B38-0CE2-315E-AD44-39861D4D0A6C}"/>
                  </a:ext>
                </a:extLst>
              </p:cNvPr>
              <p:cNvSpPr>
                <a:spLocks noGrp="1"/>
              </p:cNvSpPr>
              <p:nvPr>
                <p:ph idx="1"/>
              </p:nvPr>
            </p:nvSpPr>
            <p:spPr/>
            <p:txBody>
              <a:bodyPr>
                <a:noAutofit/>
              </a:bodyPr>
              <a:lstStyle/>
              <a:p>
                <a:pPr marL="0" indent="0"/>
                <a:r>
                  <a:rPr lang="en-US" sz="2800" dirty="0">
                    <a:latin typeface="Tw Cen MT" panose="020B0602020104020603" pitchFamily="34" charset="0"/>
                  </a:rPr>
                  <a:t>Throw a die twice. Let A = {max is 2} and B = {min is 2}. Are A and B independent</a:t>
                </a:r>
                <a:r>
                  <a:rPr lang="en-US" sz="2800" dirty="0">
                    <a:latin typeface="Times New Roman" panose="02020603050405020304" pitchFamily="18" charset="0"/>
                    <a:cs typeface="Times New Roman" panose="02020603050405020304" pitchFamily="18" charset="0"/>
                  </a:rPr>
                  <a:t>?</a:t>
                </a:r>
              </a:p>
              <a:p>
                <a:pPr marL="0" indent="0"/>
                <a:r>
                  <a:rPr lang="en-US" sz="2800" dirty="0">
                    <a:solidFill>
                      <a:srgbClr val="FF0000"/>
                    </a:solidFill>
                    <a:latin typeface="Tw Cen MT" panose="020B0602020104020603" pitchFamily="34" charset="0"/>
                  </a:rPr>
                  <a:t>Solution: </a:t>
                </a:r>
                <a:r>
                  <a:rPr lang="en-US" sz="2800" dirty="0">
                    <a:solidFill>
                      <a:srgbClr val="000000"/>
                    </a:solidFill>
                    <a:latin typeface="Tw Cen MT" panose="020B0602020104020603" pitchFamily="34" charset="0"/>
                  </a:rPr>
                  <a:t>First list out A and B:</a:t>
                </a:r>
              </a:p>
              <a:p>
                <a:pPr marL="0" indent="0"/>
                <a:r>
                  <a:rPr lang="pt-BR" sz="2800" dirty="0">
                    <a:solidFill>
                      <a:srgbClr val="000000"/>
                    </a:solidFill>
                    <a:latin typeface="Tw Cen MT" panose="020B0602020104020603" pitchFamily="34" charset="0"/>
                  </a:rPr>
                  <a:t>  A = {(1, 2), (2, 1), (2, 2)},</a:t>
                </a:r>
              </a:p>
              <a:p>
                <a:pPr marL="0" indent="0"/>
                <a:r>
                  <a:rPr lang="en-US" sz="2800" dirty="0">
                    <a:solidFill>
                      <a:srgbClr val="000000"/>
                    </a:solidFill>
                    <a:latin typeface="Tw Cen MT" panose="020B0602020104020603" pitchFamily="34" charset="0"/>
                  </a:rPr>
                  <a:t>  </a:t>
                </a:r>
                <a:r>
                  <a:rPr lang="pl-PL" sz="2800" dirty="0">
                    <a:solidFill>
                      <a:srgbClr val="000000"/>
                    </a:solidFill>
                    <a:latin typeface="Tw Cen MT" panose="020B0602020104020603" pitchFamily="34" charset="0"/>
                  </a:rPr>
                  <a:t>B = {(2, 2), (2, 3), (2, 4), (2, 5), (2, 6), (3, 2), (4, 2), (5, 2), </a:t>
                </a:r>
                <a:r>
                  <a:rPr lang="en-IN" sz="2800" dirty="0">
                    <a:solidFill>
                      <a:srgbClr val="000000"/>
                    </a:solidFill>
                    <a:latin typeface="Tw Cen MT" panose="020B0602020104020603" pitchFamily="34" charset="0"/>
                  </a:rPr>
                  <a:t>   </a:t>
                </a:r>
              </a:p>
              <a:p>
                <a:pPr marL="0" indent="0"/>
                <a:r>
                  <a:rPr lang="en-IN" sz="2800" dirty="0">
                    <a:solidFill>
                      <a:srgbClr val="000000"/>
                    </a:solidFill>
                    <a:latin typeface="Tw Cen MT" panose="020B0602020104020603" pitchFamily="34" charset="0"/>
                  </a:rPr>
                  <a:t>          </a:t>
                </a:r>
                <a:r>
                  <a:rPr lang="pl-PL" sz="2800" dirty="0">
                    <a:solidFill>
                      <a:srgbClr val="000000"/>
                    </a:solidFill>
                    <a:latin typeface="Tw Cen MT" panose="020B0602020104020603" pitchFamily="34" charset="0"/>
                  </a:rPr>
                  <a:t>(6, 2)}.</a:t>
                </a:r>
                <a:r>
                  <a:rPr lang="en-US" sz="2800" dirty="0">
                    <a:solidFill>
                      <a:srgbClr val="000000"/>
                    </a:solidFill>
                    <a:latin typeface="Tw Cen MT" panose="020B0602020104020603" pitchFamily="34" charset="0"/>
                  </a:rPr>
                  <a:t> </a:t>
                </a:r>
              </a:p>
              <a:p>
                <a:pPr marL="0" indent="0"/>
                <a:r>
                  <a:rPr lang="en-US" sz="2800" dirty="0">
                    <a:solidFill>
                      <a:srgbClr val="000000"/>
                    </a:solidFill>
                    <a:latin typeface="Tw Cen MT" panose="020B0602020104020603" pitchFamily="34" charset="0"/>
                  </a:rPr>
                  <a:t>Therefore, the probabilities are</a:t>
                </a:r>
              </a:p>
              <a:p>
                <a:pPr marL="0" indent="0"/>
                <a:r>
                  <a:rPr lang="en-US" sz="2800" dirty="0">
                    <a:solidFill>
                      <a:srgbClr val="000000"/>
                    </a:solidFill>
                    <a:latin typeface="Tw Cen MT" panose="020B0602020104020603" pitchFamily="34" charset="0"/>
                  </a:rPr>
                  <a:t>        P[A] = </a:t>
                </a:r>
                <a14:m>
                  <m:oMath xmlns:m="http://schemas.openxmlformats.org/officeDocument/2006/math">
                    <m:f>
                      <m:fPr>
                        <m:ctrlPr>
                          <a:rPr lang="en-US" sz="2800" i="1">
                            <a:solidFill>
                              <a:srgbClr val="000000"/>
                            </a:solidFill>
                            <a:latin typeface="Cambria Math" panose="02040503050406030204" pitchFamily="18" charset="0"/>
                          </a:rPr>
                        </m:ctrlPr>
                      </m:fPr>
                      <m:num>
                        <m:r>
                          <a:rPr lang="en-US" sz="2800" i="1">
                            <a:solidFill>
                              <a:srgbClr val="000000"/>
                            </a:solidFill>
                            <a:latin typeface="Cambria Math" panose="02040503050406030204" pitchFamily="18" charset="0"/>
                          </a:rPr>
                          <m:t>3</m:t>
                        </m:r>
                      </m:num>
                      <m:den>
                        <m:r>
                          <a:rPr lang="en-US" sz="2800" i="1">
                            <a:solidFill>
                              <a:srgbClr val="000000"/>
                            </a:solidFill>
                            <a:latin typeface="Cambria Math" panose="02040503050406030204" pitchFamily="18" charset="0"/>
                          </a:rPr>
                          <m:t>36</m:t>
                        </m:r>
                      </m:den>
                    </m:f>
                  </m:oMath>
                </a14:m>
                <a:r>
                  <a:rPr lang="en-US" sz="2800" dirty="0">
                    <a:solidFill>
                      <a:srgbClr val="000000"/>
                    </a:solidFill>
                    <a:latin typeface="Tw Cen MT" panose="020B0602020104020603" pitchFamily="34" charset="0"/>
                  </a:rPr>
                  <a:t>, P[B] = </a:t>
                </a:r>
                <a14:m>
                  <m:oMath xmlns:m="http://schemas.openxmlformats.org/officeDocument/2006/math">
                    <m:f>
                      <m:fPr>
                        <m:ctrlPr>
                          <a:rPr lang="en-US" sz="2800" i="1">
                            <a:solidFill>
                              <a:srgbClr val="000000"/>
                            </a:solidFill>
                            <a:latin typeface="Cambria Math" panose="02040503050406030204" pitchFamily="18" charset="0"/>
                          </a:rPr>
                        </m:ctrlPr>
                      </m:fPr>
                      <m:num>
                        <m:r>
                          <a:rPr lang="en-US" sz="2800" i="1">
                            <a:solidFill>
                              <a:srgbClr val="000000"/>
                            </a:solidFill>
                            <a:latin typeface="Cambria Math" panose="02040503050406030204" pitchFamily="18" charset="0"/>
                          </a:rPr>
                          <m:t>9</m:t>
                        </m:r>
                      </m:num>
                      <m:den>
                        <m:r>
                          <a:rPr lang="en-US" sz="2800" i="1">
                            <a:solidFill>
                              <a:srgbClr val="000000"/>
                            </a:solidFill>
                            <a:latin typeface="Cambria Math" panose="02040503050406030204" pitchFamily="18" charset="0"/>
                          </a:rPr>
                          <m:t>36</m:t>
                        </m:r>
                      </m:den>
                    </m:f>
                  </m:oMath>
                </a14:m>
                <a:r>
                  <a:rPr lang="en-US" sz="2800" dirty="0">
                    <a:solidFill>
                      <a:srgbClr val="000000"/>
                    </a:solidFill>
                    <a:latin typeface="Tw Cen MT" panose="020B0602020104020603" pitchFamily="34" charset="0"/>
                  </a:rPr>
                  <a:t>,   and P[A ∩ B] = P[(2, 2)] = </a:t>
                </a:r>
                <a14:m>
                  <m:oMath xmlns:m="http://schemas.openxmlformats.org/officeDocument/2006/math">
                    <m:f>
                      <m:fPr>
                        <m:ctrlPr>
                          <a:rPr lang="en-US" sz="2800" i="1">
                            <a:solidFill>
                              <a:srgbClr val="000000"/>
                            </a:solidFill>
                            <a:latin typeface="Cambria Math" panose="02040503050406030204" pitchFamily="18" charset="0"/>
                          </a:rPr>
                        </m:ctrlPr>
                      </m:fPr>
                      <m:num>
                        <m:r>
                          <a:rPr lang="en-US" sz="2800" i="1">
                            <a:solidFill>
                              <a:srgbClr val="000000"/>
                            </a:solidFill>
                            <a:latin typeface="Cambria Math" panose="02040503050406030204" pitchFamily="18" charset="0"/>
                          </a:rPr>
                          <m:t>1</m:t>
                        </m:r>
                      </m:num>
                      <m:den>
                        <m:r>
                          <a:rPr lang="en-US" sz="2800" i="1">
                            <a:solidFill>
                              <a:srgbClr val="000000"/>
                            </a:solidFill>
                            <a:latin typeface="Cambria Math" panose="02040503050406030204" pitchFamily="18" charset="0"/>
                          </a:rPr>
                          <m:t>36</m:t>
                        </m:r>
                      </m:den>
                    </m:f>
                  </m:oMath>
                </a14:m>
                <a:r>
                  <a:rPr lang="en-US" sz="2800" dirty="0">
                    <a:solidFill>
                      <a:srgbClr val="000000"/>
                    </a:solidFill>
                    <a:latin typeface="Tw Cen MT" panose="020B0602020104020603" pitchFamily="34" charset="0"/>
                  </a:rPr>
                  <a:t>, </a:t>
                </a:r>
              </a:p>
              <a:p>
                <a:pPr marL="0" indent="0"/>
                <a:r>
                  <a:rPr lang="en-US" sz="2800" dirty="0">
                    <a:solidFill>
                      <a:srgbClr val="000000"/>
                    </a:solidFill>
                    <a:latin typeface="Tw Cen MT" panose="020B0602020104020603" pitchFamily="34" charset="0"/>
                  </a:rPr>
                  <a:t>Clearly, P[A ∩ B]   ≠  P[A]P[B] and so A and B are dependent.</a:t>
                </a:r>
              </a:p>
            </p:txBody>
          </p:sp>
        </mc:Choice>
        <mc:Fallback xmlns="">
          <p:sp>
            <p:nvSpPr>
              <p:cNvPr id="3" name="Content Placeholder 2">
                <a:extLst>
                  <a:ext uri="{FF2B5EF4-FFF2-40B4-BE49-F238E27FC236}">
                    <a16:creationId xmlns:a16="http://schemas.microsoft.com/office/drawing/2014/main" id="{8A885B38-0CE2-315E-AD44-39861D4D0A6C}"/>
                  </a:ext>
                </a:extLst>
              </p:cNvPr>
              <p:cNvSpPr>
                <a:spLocks noGrp="1" noRot="1" noChangeAspect="1" noMove="1" noResize="1" noEditPoints="1" noAdjustHandles="1" noChangeArrowheads="1" noChangeShapeType="1" noTextEdit="1"/>
              </p:cNvSpPr>
              <p:nvPr>
                <p:ph idx="1"/>
              </p:nvPr>
            </p:nvSpPr>
            <p:spPr>
              <a:blipFill>
                <a:blip r:embed="rId2"/>
                <a:stretch>
                  <a:fillRect l="-1655" t="-1489" r="-1793" b="-8561"/>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6A444E10-FC8A-3719-A26F-4B1F951DF568}"/>
              </a:ext>
            </a:extLst>
          </p:cNvPr>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Example: 7</a:t>
            </a:r>
            <a:endParaRPr lang="en-US" sz="3600" b="1" dirty="0">
              <a:latin typeface="Tw Cen MT" panose="020B0602020104020603" pitchFamily="34" charset="0"/>
            </a:endParaRPr>
          </a:p>
        </p:txBody>
      </p:sp>
    </p:spTree>
    <p:extLst>
      <p:ext uri="{BB962C8B-B14F-4D97-AF65-F5344CB8AC3E}">
        <p14:creationId xmlns:p14="http://schemas.microsoft.com/office/powerpoint/2010/main" val="1439077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D75282-1EC8-5996-B510-4E6387B5925B}"/>
              </a:ext>
            </a:extLst>
          </p:cNvPr>
          <p:cNvSpPr>
            <a:spLocks noGrp="1"/>
          </p:cNvSpPr>
          <p:nvPr>
            <p:ph idx="1"/>
          </p:nvPr>
        </p:nvSpPr>
        <p:spPr>
          <a:xfrm>
            <a:off x="190500" y="1524000"/>
            <a:ext cx="8763000" cy="4802981"/>
          </a:xfrm>
        </p:spPr>
        <p:txBody>
          <a:bodyPr>
            <a:noAutofit/>
          </a:bodyPr>
          <a:lstStyle/>
          <a:p>
            <a:pPr marL="0" indent="0" algn="just">
              <a:lnSpc>
                <a:spcPct val="150000"/>
              </a:lnSpc>
            </a:pPr>
            <a:r>
              <a:rPr lang="en-US" dirty="0">
                <a:latin typeface="Times New Roman" panose="02020603050405020304" pitchFamily="18" charset="0"/>
                <a:cs typeface="Times New Roman" panose="02020603050405020304" pitchFamily="18" charset="0"/>
              </a:rPr>
              <a:t>The computers of six faculty members in a certain department are to be replaced. Two of the faculty members have selected laptop machines and the other four have chosen desktop machines. Suppose that only two of the setups can be done on a particular day, and the two computers to be set up are randomly selected from the six (implying 15 equally likely outcomes; if the computers are numbered 1, 2, . . . , 6, then one outcome consists of computers 1 and 2, another consists of computers 1 and 3, and so on).</a:t>
            </a:r>
          </a:p>
          <a:p>
            <a:pPr marL="0" indent="0"/>
            <a:r>
              <a:rPr lang="en-US" b="1" dirty="0">
                <a:latin typeface="Tw Cen MT" panose="020B0602020104020603" pitchFamily="34" charset="0"/>
              </a:rPr>
              <a:t> </a:t>
            </a:r>
            <a:endParaRPr lang="en-US" dirty="0">
              <a:latin typeface="Times New Roman" panose="02020603050405020304" pitchFamily="18" charset="0"/>
            </a:endParaRPr>
          </a:p>
          <a:p>
            <a:pPr marL="0" indent="0"/>
            <a:r>
              <a:rPr lang="en-US" dirty="0">
                <a:solidFill>
                  <a:srgbClr val="282E3E"/>
                </a:solidFill>
                <a:latin typeface="KaTeX_Main"/>
              </a:rPr>
              <a:t/>
            </a:r>
            <a:br>
              <a:rPr lang="en-US" dirty="0">
                <a:solidFill>
                  <a:srgbClr val="282E3E"/>
                </a:solidFill>
                <a:latin typeface="KaTeX_Main"/>
              </a:rPr>
            </a:br>
            <a:endParaRPr lang="en-US" dirty="0">
              <a:latin typeface="Times New Roman" panose="02020603050405020304" pitchFamily="18" charset="0"/>
            </a:endParaRPr>
          </a:p>
        </p:txBody>
      </p:sp>
      <p:sp>
        <p:nvSpPr>
          <p:cNvPr id="2" name="TextBox 1">
            <a:extLst>
              <a:ext uri="{FF2B5EF4-FFF2-40B4-BE49-F238E27FC236}">
                <a16:creationId xmlns:a16="http://schemas.microsoft.com/office/drawing/2014/main" id="{330624AB-058F-BF3E-A4E1-EFCBADBE2EE6}"/>
              </a:ext>
            </a:extLst>
          </p:cNvPr>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Example: 8</a:t>
            </a:r>
            <a:endParaRPr lang="en-US" sz="3600" b="1" dirty="0">
              <a:latin typeface="Tw Cen MT" panose="020B0602020104020603" pitchFamily="34" charset="0"/>
            </a:endParaRPr>
          </a:p>
        </p:txBody>
      </p:sp>
    </p:spTree>
    <p:extLst>
      <p:ext uri="{BB962C8B-B14F-4D97-AF65-F5344CB8AC3E}">
        <p14:creationId xmlns:p14="http://schemas.microsoft.com/office/powerpoint/2010/main" val="744361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A59F3-B5BE-2E25-9C72-0D1CA836E504}"/>
              </a:ext>
            </a:extLst>
          </p:cNvPr>
          <p:cNvSpPr>
            <a:spLocks noGrp="1"/>
          </p:cNvSpPr>
          <p:nvPr>
            <p:ph idx="1"/>
          </p:nvPr>
        </p:nvSpPr>
        <p:spPr/>
        <p:txBody>
          <a:bodyPr/>
          <a:lstStyle/>
          <a:p>
            <a:pPr marL="0" indent="0"/>
            <a:r>
              <a:rPr lang="en-US" b="1" dirty="0">
                <a:latin typeface="Tw Cen MT" panose="020B0602020104020603" pitchFamily="34" charset="0"/>
              </a:rPr>
              <a:t>a.</a:t>
            </a:r>
            <a:r>
              <a:rPr lang="en-US" dirty="0">
                <a:latin typeface="Tw Cen MT" panose="020B0602020104020603" pitchFamily="34" charset="0"/>
              </a:rPr>
              <a:t> What is the probability that both selected setups are for laptop computers?</a:t>
            </a:r>
          </a:p>
          <a:p>
            <a:pPr marL="0" indent="0"/>
            <a:r>
              <a:rPr lang="en-US" b="1" dirty="0">
                <a:latin typeface="Tw Cen MT" panose="020B0602020104020603" pitchFamily="34" charset="0"/>
              </a:rPr>
              <a:t>b. </a:t>
            </a:r>
            <a:r>
              <a:rPr lang="en-US" dirty="0">
                <a:latin typeface="Tw Cen MT" panose="020B0602020104020603" pitchFamily="34" charset="0"/>
              </a:rPr>
              <a:t>What is the probability that both selected setups are desktop machines?</a:t>
            </a:r>
          </a:p>
          <a:p>
            <a:pPr marL="0" indent="0"/>
            <a:r>
              <a:rPr lang="en-US" b="1" dirty="0">
                <a:latin typeface="Tw Cen MT" panose="020B0602020104020603" pitchFamily="34" charset="0"/>
              </a:rPr>
              <a:t>c. </a:t>
            </a:r>
            <a:r>
              <a:rPr lang="en-US" dirty="0">
                <a:latin typeface="Tw Cen MT" panose="020B0602020104020603" pitchFamily="34" charset="0"/>
              </a:rPr>
              <a:t>What is the probability that at least one selected setup is for a desktop computer?</a:t>
            </a:r>
          </a:p>
          <a:p>
            <a:pPr marL="0" indent="0"/>
            <a:r>
              <a:rPr lang="en-US" b="1" dirty="0">
                <a:latin typeface="Tw Cen MT" panose="020B0602020104020603" pitchFamily="34" charset="0"/>
              </a:rPr>
              <a:t>d. </a:t>
            </a:r>
            <a:r>
              <a:rPr lang="en-US" dirty="0">
                <a:latin typeface="Tw Cen MT" panose="020B0602020104020603" pitchFamily="34" charset="0"/>
              </a:rPr>
              <a:t>What is the probability that at least one computer of each type is chosen for setup?</a:t>
            </a:r>
          </a:p>
          <a:p>
            <a:endParaRPr lang="en-IN" dirty="0"/>
          </a:p>
        </p:txBody>
      </p:sp>
      <p:sp>
        <p:nvSpPr>
          <p:cNvPr id="4" name="TextBox 3">
            <a:extLst>
              <a:ext uri="{FF2B5EF4-FFF2-40B4-BE49-F238E27FC236}">
                <a16:creationId xmlns:a16="http://schemas.microsoft.com/office/drawing/2014/main" id="{1112C515-B460-9EC8-4AF2-BF3B27F232A9}"/>
              </a:ext>
            </a:extLst>
          </p:cNvPr>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Example: 8</a:t>
            </a:r>
            <a:endParaRPr lang="en-US" sz="3600" b="1" dirty="0">
              <a:latin typeface="Tw Cen MT" panose="020B0602020104020603" pitchFamily="34" charset="0"/>
            </a:endParaRPr>
          </a:p>
        </p:txBody>
      </p:sp>
    </p:spTree>
    <p:extLst>
      <p:ext uri="{BB962C8B-B14F-4D97-AF65-F5344CB8AC3E}">
        <p14:creationId xmlns:p14="http://schemas.microsoft.com/office/powerpoint/2010/main" val="380397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4E9D0D-8EA7-CB27-FD67-794A499C774F}"/>
              </a:ext>
            </a:extLst>
          </p:cNvPr>
          <p:cNvSpPr>
            <a:spLocks noGrp="1"/>
          </p:cNvSpPr>
          <p:nvPr>
            <p:ph idx="1"/>
          </p:nvPr>
        </p:nvSpPr>
        <p:spPr>
          <a:xfrm>
            <a:off x="152400" y="1371600"/>
            <a:ext cx="8839200" cy="5029200"/>
          </a:xfrm>
        </p:spPr>
        <p:txBody>
          <a:bodyPr>
            <a:noAutofit/>
          </a:bodyPr>
          <a:lstStyle/>
          <a:p>
            <a:pPr marL="0" indent="0"/>
            <a:r>
              <a:rPr lang="en-US" sz="2000" dirty="0">
                <a:latin typeface="Tw Cen MT" panose="020B0602020104020603" pitchFamily="34" charset="0"/>
              </a:rPr>
              <a:t> </a:t>
            </a:r>
            <a:r>
              <a:rPr lang="en-US" sz="3200" dirty="0">
                <a:solidFill>
                  <a:srgbClr val="FF0000"/>
                </a:solidFill>
                <a:latin typeface="Tw Cen MT" panose="020B0602020104020603" pitchFamily="34" charset="0"/>
              </a:rPr>
              <a:t>Solution:</a:t>
            </a:r>
            <a:endParaRPr lang="en-US" sz="2000" dirty="0">
              <a:solidFill>
                <a:srgbClr val="FF0000"/>
              </a:solidFill>
              <a:latin typeface="Tw Cen MT" panose="020B0602020104020603" pitchFamily="34" charset="0"/>
            </a:endParaRPr>
          </a:p>
          <a:p>
            <a:pPr marL="0" indent="0" algn="just"/>
            <a:r>
              <a:rPr lang="en-US" dirty="0">
                <a:latin typeface="Times New Roman" panose="02020603050405020304" pitchFamily="18" charset="0"/>
                <a:cs typeface="Times New Roman" panose="02020603050405020304" pitchFamily="18" charset="0"/>
              </a:rPr>
              <a:t>In the exercise, it is described that the computers are numbered from one to six, and that the first two (computer 1 and computer 2) are the laptops. All possible outcomes are</a:t>
            </a:r>
          </a:p>
          <a:p>
            <a:pPr marL="0" indent="0"/>
            <a:r>
              <a:rPr lang="en-US" dirty="0">
                <a:latin typeface="Times New Roman" panose="02020603050405020304" pitchFamily="18" charset="0"/>
                <a:cs typeface="Times New Roman" panose="02020603050405020304" pitchFamily="18" charset="0"/>
              </a:rPr>
              <a:t>   {1,2},{1,3},{1,4},{1,5},{1,6},{2,3},{2,4},{2,5},{2,6},{3,4},{3,5},{3,6},{4,5},{4,6},{5,6},​{1,2},{1,3},{1,4},{1,5},{1,6},{2,3},{2,4},{2,5},{2,6},{3,4},{3,5},{3,6},{4,5},{4,6},{5,6},​​</a:t>
            </a:r>
          </a:p>
          <a:p>
            <a:pPr marL="0" indent="0"/>
            <a:r>
              <a:rPr lang="en-US" dirty="0">
                <a:latin typeface="Times New Roman" panose="02020603050405020304" pitchFamily="18" charset="0"/>
                <a:cs typeface="Times New Roman" panose="02020603050405020304" pitchFamily="18" charset="0"/>
              </a:rPr>
              <a:t>  because we select only two computers out of six, randomly. </a:t>
            </a:r>
          </a:p>
          <a:p>
            <a:pPr marL="0" indent="0"/>
            <a:r>
              <a:rPr lang="en-US" dirty="0">
                <a:latin typeface="Times New Roman" panose="02020603050405020304" pitchFamily="18" charset="0"/>
                <a:cs typeface="Times New Roman" panose="02020603050405020304" pitchFamily="18" charset="0"/>
              </a:rPr>
              <a:t>All the outcomes have the same probability which is 1/15.  </a:t>
            </a:r>
          </a:p>
          <a:p>
            <a:pPr marL="0" indent="0"/>
            <a:r>
              <a:rPr lang="en-US" dirty="0">
                <a:latin typeface="Times New Roman" panose="02020603050405020304" pitchFamily="18" charset="0"/>
                <a:cs typeface="Times New Roman" panose="02020603050405020304" pitchFamily="18" charset="0"/>
              </a:rPr>
              <a:t>(we have 15 outcomes).</a:t>
            </a:r>
          </a:p>
          <a:p>
            <a:pPr marL="0" indent="0"/>
            <a:endParaRPr lang="en-US" sz="2000" dirty="0">
              <a:latin typeface="Tw Cen MT" panose="020B0602020104020603" pitchFamily="34" charset="0"/>
            </a:endParaRPr>
          </a:p>
          <a:p>
            <a:pPr marL="0" indent="0"/>
            <a:r>
              <a:rPr lang="en-US" sz="2000" dirty="0">
                <a:latin typeface="Tw Cen MT" panose="020B0602020104020603" pitchFamily="34" charset="0"/>
              </a:rPr>
              <a:t> </a:t>
            </a:r>
            <a:r>
              <a:rPr lang="en-US" sz="2000" dirty="0">
                <a:solidFill>
                  <a:srgbClr val="282E3E"/>
                </a:solidFill>
                <a:latin typeface="Tw Cen MT" panose="020B0602020104020603" pitchFamily="34" charset="0"/>
              </a:rPr>
              <a:t> </a:t>
            </a:r>
            <a:endParaRPr lang="en-US" sz="2000" dirty="0">
              <a:latin typeface="Tw Cen MT" panose="020B0602020104020603" pitchFamily="34" charset="0"/>
            </a:endParaRPr>
          </a:p>
        </p:txBody>
      </p:sp>
    </p:spTree>
    <p:extLst>
      <p:ext uri="{BB962C8B-B14F-4D97-AF65-F5344CB8AC3E}">
        <p14:creationId xmlns:p14="http://schemas.microsoft.com/office/powerpoint/2010/main" val="1840440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gn="just"/>
            <a:r>
              <a:rPr lang="en-US" sz="2400" dirty="0"/>
              <a:t>All submissions for graded components must be the result of your original effort. It is strictly prohibited to copy and paste verbatim from any sources, whether online or from your peers. The use of unauthorized sources or materials, as well as collusion or unauthorized collaboration to gain an unfair advantage, is also strictly prohibited. Please note that we will not distinguish between the person sharing their resources and the one receiving them for plagiarism, and the consequences will apply to both parties equally</a:t>
            </a:r>
            <a:r>
              <a:rPr lang="en-US" sz="2400" dirty="0" smtClean="0"/>
              <a:t>. In </a:t>
            </a:r>
            <a:r>
              <a:rPr lang="en-US" sz="2400" dirty="0"/>
              <a:t>cases where suspicious circumstances arise, such as identical verbatim answers or a significant overlap of unreasonable similarities in a set of submissions, will be investigated, and severe punishments will be imposed on all those found guilty of plagiarism.</a:t>
            </a:r>
            <a:endParaRPr lang="en-IN" sz="2400" dirty="0"/>
          </a:p>
        </p:txBody>
      </p:sp>
      <p:sp>
        <p:nvSpPr>
          <p:cNvPr id="4" name="Title 3"/>
          <p:cNvSpPr>
            <a:spLocks noGrp="1"/>
          </p:cNvSpPr>
          <p:nvPr>
            <p:ph type="title" idx="4294967295"/>
          </p:nvPr>
        </p:nvSpPr>
        <p:spPr>
          <a:xfrm>
            <a:off x="304800" y="192478"/>
            <a:ext cx="6791761" cy="1192758"/>
          </a:xfrm>
        </p:spPr>
        <p:txBody>
          <a:bodyPr/>
          <a:lstStyle/>
          <a:p>
            <a:r>
              <a:rPr lang="en-US" dirty="0" smtClean="0"/>
              <a:t>Request cum Warning</a:t>
            </a:r>
            <a:endParaRPr lang="en-IN"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338840" y="375120"/>
              <a:ext cx="4153680" cy="4029840"/>
            </p14:xfrm>
          </p:contentPart>
        </mc:Choice>
        <mc:Fallback>
          <p:pic>
            <p:nvPicPr>
              <p:cNvPr id="5" name="Ink 4"/>
              <p:cNvPicPr/>
              <p:nvPr/>
            </p:nvPicPr>
            <p:blipFill>
              <a:blip r:embed="rId3"/>
              <a:stretch>
                <a:fillRect/>
              </a:stretch>
            </p:blipFill>
            <p:spPr>
              <a:xfrm>
                <a:off x="1333440" y="365400"/>
                <a:ext cx="4167360" cy="4044240"/>
              </a:xfrm>
              <a:prstGeom prst="rect">
                <a:avLst/>
              </a:prstGeom>
            </p:spPr>
          </p:pic>
        </mc:Fallback>
      </mc:AlternateContent>
    </p:spTree>
    <p:extLst>
      <p:ext uri="{BB962C8B-B14F-4D97-AF65-F5344CB8AC3E}">
        <p14:creationId xmlns:p14="http://schemas.microsoft.com/office/powerpoint/2010/main" val="28759213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B22E381-11DF-D1CD-438A-38C92ABD2616}"/>
                  </a:ext>
                </a:extLst>
              </p:cNvPr>
              <p:cNvSpPr>
                <a:spLocks noGrp="1"/>
              </p:cNvSpPr>
              <p:nvPr>
                <p:ph idx="1"/>
              </p:nvPr>
            </p:nvSpPr>
            <p:spPr/>
            <p:txBody>
              <a:bodyPr/>
              <a:lstStyle/>
              <a:p>
                <a:pPr marL="457200" indent="-457200">
                  <a:buAutoNum type="alphaLcParenBoth"/>
                </a:pPr>
                <a:r>
                  <a:rPr lang="en-US" sz="2400" dirty="0">
                    <a:latin typeface="Tw Cen MT" panose="020B0602020104020603" pitchFamily="34" charset="0"/>
                  </a:rPr>
                  <a:t>Probability that both selected setups are for laptop computers is the probability that we select computer 1 and computer 2 is </a:t>
                </a:r>
                <a14:m>
                  <m:oMath xmlns:m="http://schemas.openxmlformats.org/officeDocument/2006/math">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1</m:t>
                        </m:r>
                      </m:num>
                      <m:den>
                        <m:r>
                          <a:rPr lang="en-US" sz="2400" i="1">
                            <a:solidFill>
                              <a:srgbClr val="000000"/>
                            </a:solidFill>
                            <a:latin typeface="Cambria Math" panose="02040503050406030204" pitchFamily="18" charset="0"/>
                          </a:rPr>
                          <m:t>15</m:t>
                        </m:r>
                      </m:den>
                    </m:f>
                  </m:oMath>
                </a14:m>
                <a:r>
                  <a:rPr lang="en-US" sz="2400" dirty="0">
                    <a:solidFill>
                      <a:srgbClr val="000000"/>
                    </a:solidFill>
                    <a:latin typeface="Tw Cen MT" panose="020B0602020104020603" pitchFamily="34" charset="0"/>
                  </a:rPr>
                  <a:t>.</a:t>
                </a:r>
              </a:p>
              <a:p>
                <a:pPr marL="0" indent="0"/>
                <a:endParaRPr lang="en-US" sz="2400" dirty="0">
                  <a:solidFill>
                    <a:srgbClr val="000000"/>
                  </a:solidFill>
                  <a:latin typeface="Tw Cen MT" panose="020B0602020104020603" pitchFamily="34" charset="0"/>
                </a:endParaRPr>
              </a:p>
              <a:p>
                <a:pPr marL="0" indent="0"/>
                <a:r>
                  <a:rPr lang="en-US" sz="2400" dirty="0">
                    <a:solidFill>
                      <a:srgbClr val="282E3E"/>
                    </a:solidFill>
                    <a:latin typeface="Tw Cen MT" panose="020B0602020104020603" pitchFamily="34" charset="0"/>
                  </a:rPr>
                  <a:t> (b) Probability that both selected setups are desktop machines can be calculated in two ways: adding the probabilities of outcomes where we do not have numbers 1 or 2 or subtracting from 1 the probabilities of outcomes that do have numbers 1 or 2. </a:t>
                </a:r>
                <a:endParaRPr lang="en-US" dirty="0">
                  <a:solidFill>
                    <a:srgbClr val="282E3E"/>
                  </a:solidFill>
                  <a:latin typeface="Tw Cen MT" panose="020B0602020104020603" pitchFamily="34" charset="0"/>
                </a:endParaRPr>
              </a:p>
              <a:p>
                <a:pPr marL="0" indent="0"/>
                <a:r>
                  <a:rPr lang="en-US" sz="2400" i="1" dirty="0">
                    <a:solidFill>
                      <a:srgbClr val="4257B2"/>
                    </a:solidFill>
                    <a:latin typeface="Tw Cen MT" panose="020B0602020104020603" pitchFamily="34" charset="0"/>
                  </a:rPr>
                  <a:t>       </a:t>
                </a:r>
                <a:r>
                  <a:rPr lang="en-US" sz="2400" i="1" dirty="0">
                    <a:latin typeface="Tw Cen MT" panose="020B0602020104020603" pitchFamily="34" charset="0"/>
                  </a:rPr>
                  <a:t>P</a:t>
                </a:r>
                <a:r>
                  <a:rPr lang="en-US" sz="2400" dirty="0">
                    <a:latin typeface="Tw Cen MT" panose="020B0602020104020603" pitchFamily="34" charset="0"/>
                  </a:rPr>
                  <a:t>[{{3,4},{3,5},{3,6},{4,5},{4,6},{5,6}}]= </a:t>
                </a:r>
                <a14:m>
                  <m:oMath xmlns:m="http://schemas.openxmlformats.org/officeDocument/2006/math">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6</m:t>
                        </m:r>
                      </m:num>
                      <m:den>
                        <m:r>
                          <a:rPr lang="en-US" sz="2400" i="1">
                            <a:solidFill>
                              <a:srgbClr val="000000"/>
                            </a:solidFill>
                            <a:latin typeface="Cambria Math" panose="02040503050406030204" pitchFamily="18" charset="0"/>
                          </a:rPr>
                          <m:t>15</m:t>
                        </m:r>
                      </m:den>
                    </m:f>
                  </m:oMath>
                </a14:m>
                <a:endParaRPr lang="en-US" sz="2400" dirty="0">
                  <a:solidFill>
                    <a:srgbClr val="000000"/>
                  </a:solidFill>
                  <a:latin typeface="Tw Cen MT" panose="020B0602020104020603" pitchFamily="34" charset="0"/>
                </a:endParaRPr>
              </a:p>
              <a:p>
                <a:endParaRPr lang="en-IN" dirty="0"/>
              </a:p>
            </p:txBody>
          </p:sp>
        </mc:Choice>
        <mc:Fallback xmlns="">
          <p:sp>
            <p:nvSpPr>
              <p:cNvPr id="2" name="Content Placeholder 1">
                <a:extLst>
                  <a:ext uri="{FF2B5EF4-FFF2-40B4-BE49-F238E27FC236}">
                    <a16:creationId xmlns:a16="http://schemas.microsoft.com/office/drawing/2014/main" id="{AB22E381-11DF-D1CD-438A-38C92ABD2616}"/>
                  </a:ext>
                </a:extLst>
              </p:cNvPr>
              <p:cNvSpPr>
                <a:spLocks noGrp="1" noRot="1" noChangeAspect="1" noMove="1" noResize="1" noEditPoints="1" noAdjustHandles="1" noChangeArrowheads="1" noChangeShapeType="1" noTextEdit="1"/>
              </p:cNvSpPr>
              <p:nvPr>
                <p:ph idx="1"/>
              </p:nvPr>
            </p:nvSpPr>
            <p:spPr>
              <a:blipFill>
                <a:blip r:embed="rId2"/>
                <a:stretch>
                  <a:fillRect l="-1310" t="-1117" r="-1172"/>
                </a:stretch>
              </a:blipFill>
            </p:spPr>
            <p:txBody>
              <a:bodyPr/>
              <a:lstStyle/>
              <a:p>
                <a:r>
                  <a:rPr lang="en-IN">
                    <a:noFill/>
                  </a:rPr>
                  <a:t> </a:t>
                </a:r>
              </a:p>
            </p:txBody>
          </p:sp>
        </mc:Fallback>
      </mc:AlternateContent>
      <p:sp>
        <p:nvSpPr>
          <p:cNvPr id="3" name="Title 2">
            <a:extLst>
              <a:ext uri="{FF2B5EF4-FFF2-40B4-BE49-F238E27FC236}">
                <a16:creationId xmlns:a16="http://schemas.microsoft.com/office/drawing/2014/main" id="{6D8E94D4-06AA-D29F-2AB1-F61AC7C19F7B}"/>
              </a:ext>
            </a:extLst>
          </p:cNvPr>
          <p:cNvSpPr>
            <a:spLocks noGrp="1"/>
          </p:cNvSpPr>
          <p:nvPr>
            <p:ph type="title" idx="4294967295"/>
          </p:nvPr>
        </p:nvSpPr>
        <p:spPr>
          <a:xfrm>
            <a:off x="66239" y="26442"/>
            <a:ext cx="2753161" cy="1192758"/>
          </a:xfrm>
        </p:spPr>
        <p:txBody>
          <a:bodyPr/>
          <a:lstStyle/>
          <a:p>
            <a:r>
              <a:rPr lang="en-IN" dirty="0"/>
              <a:t>Contd..</a:t>
            </a:r>
          </a:p>
        </p:txBody>
      </p:sp>
    </p:spTree>
    <p:extLst>
      <p:ext uri="{BB962C8B-B14F-4D97-AF65-F5344CB8AC3E}">
        <p14:creationId xmlns:p14="http://schemas.microsoft.com/office/powerpoint/2010/main" val="1359729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marL="0" indent="0"/>
                <a:r>
                  <a:rPr lang="en-US" dirty="0">
                    <a:solidFill>
                      <a:srgbClr val="282E3E"/>
                    </a:solidFill>
                    <a:latin typeface="Tw Cen MT" panose="020B0602020104020603" pitchFamily="34" charset="0"/>
                  </a:rPr>
                  <a:t>(c)Probability that at least one selected setup is for a desktop computer is complement of event that the both selected computers are Laptops . </a:t>
                </a:r>
              </a:p>
              <a:p>
                <a:pPr marL="0" indent="0"/>
                <a:r>
                  <a:rPr lang="en-US" dirty="0">
                    <a:solidFill>
                      <a:srgbClr val="282E3E"/>
                    </a:solidFill>
                    <a:latin typeface="Tw Cen MT" panose="020B0602020104020603" pitchFamily="34" charset="0"/>
                  </a:rPr>
                  <a:t>                         1−</a:t>
                </a:r>
                <a:r>
                  <a:rPr lang="en-US" i="1" dirty="0">
                    <a:solidFill>
                      <a:srgbClr val="282E3E"/>
                    </a:solidFill>
                    <a:latin typeface="Tw Cen MT" panose="020B0602020104020603" pitchFamily="34" charset="0"/>
                  </a:rPr>
                  <a:t>P</a:t>
                </a:r>
                <a:r>
                  <a:rPr lang="en-US" dirty="0">
                    <a:solidFill>
                      <a:srgbClr val="282E3E"/>
                    </a:solidFill>
                    <a:latin typeface="Tw Cen MT" panose="020B0602020104020603" pitchFamily="34" charset="0"/>
                  </a:rPr>
                  <a:t>({both are laptops})   =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14</m:t>
                        </m:r>
                      </m:num>
                      <m:den>
                        <m:r>
                          <a:rPr lang="en-US" i="1">
                            <a:solidFill>
                              <a:srgbClr val="000000"/>
                            </a:solidFill>
                            <a:latin typeface="Cambria Math" panose="02040503050406030204" pitchFamily="18" charset="0"/>
                          </a:rPr>
                          <m:t>15</m:t>
                        </m:r>
                      </m:den>
                    </m:f>
                  </m:oMath>
                </a14:m>
                <a:endParaRPr lang="en-US" dirty="0">
                  <a:solidFill>
                    <a:srgbClr val="000000"/>
                  </a:solidFill>
                  <a:latin typeface="Tw Cen MT" panose="020B0602020104020603" pitchFamily="34" charset="0"/>
                </a:endParaRPr>
              </a:p>
              <a:p>
                <a:pPr marL="0" indent="0"/>
                <a:endParaRPr lang="en-US" dirty="0">
                  <a:solidFill>
                    <a:srgbClr val="000000"/>
                  </a:solidFill>
                  <a:latin typeface="Tw Cen MT" panose="020B0602020104020603" pitchFamily="34" charset="0"/>
                </a:endParaRPr>
              </a:p>
              <a:p>
                <a:pPr marL="0" indent="0" algn="just" defTabSz="685800">
                  <a:lnSpc>
                    <a:spcPct val="90000"/>
                  </a:lnSpc>
                  <a:spcBef>
                    <a:spcPts val="750"/>
                  </a:spcBef>
                  <a:buClrTx/>
                  <a:defRPr/>
                </a:pPr>
                <a:r>
                  <a:rPr lang="en-US" dirty="0">
                    <a:solidFill>
                      <a:srgbClr val="282E3E"/>
                    </a:solidFill>
                    <a:latin typeface="Tw Cen MT" panose="020B0602020104020603" pitchFamily="34" charset="0"/>
                  </a:rPr>
                  <a:t> (d) Probability that at least one computer of each type is chosen for setup is harder to calculate than the probability of the complement of the event (usually when there is at  least in a sentence you would like to find the complement). The complement is that both computers are same type (desktop or laptop)</a:t>
                </a:r>
              </a:p>
              <a:p>
                <a:pPr marL="0" indent="0">
                  <a:defRPr/>
                </a:pPr>
                <a:r>
                  <a:rPr lang="en-US" dirty="0">
                    <a:solidFill>
                      <a:srgbClr val="282E3E"/>
                    </a:solidFill>
                    <a:latin typeface="Tw Cen MT" panose="020B0602020104020603" pitchFamily="34" charset="0"/>
                  </a:rPr>
                  <a:t>                       1-</a:t>
                </a:r>
                <a:r>
                  <a:rPr lang="en-US" dirty="0">
                    <a:solidFill>
                      <a:srgbClr val="000000"/>
                    </a:solidFill>
                    <a:latin typeface="Tw Cen MT" panose="020B0602020104020603" pitchFamily="34" charset="0"/>
                  </a:rPr>
                  <a:t>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15</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6</m:t>
                        </m:r>
                      </m:num>
                      <m:den>
                        <m:r>
                          <a:rPr lang="en-US" i="1">
                            <a:solidFill>
                              <a:srgbClr val="000000"/>
                            </a:solidFill>
                            <a:latin typeface="Cambria Math" panose="02040503050406030204" pitchFamily="18" charset="0"/>
                          </a:rPr>
                          <m:t>15</m:t>
                        </m:r>
                      </m:den>
                    </m:f>
                  </m:oMath>
                </a14:m>
                <a:r>
                  <a:rPr lang="en-US" dirty="0">
                    <a:solidFill>
                      <a:srgbClr val="282E3E"/>
                    </a:solidFill>
                    <a:latin typeface="Tw Cen MT" panose="020B0602020104020603" pitchFamily="34" charset="0"/>
                  </a:rPr>
                  <a:t> =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8</m:t>
                        </m:r>
                      </m:num>
                      <m:den>
                        <m:r>
                          <a:rPr lang="en-US" i="1">
                            <a:solidFill>
                              <a:srgbClr val="000000"/>
                            </a:solidFill>
                            <a:latin typeface="Cambria Math" panose="02040503050406030204" pitchFamily="18" charset="0"/>
                          </a:rPr>
                          <m:t>15</m:t>
                        </m:r>
                      </m:den>
                    </m:f>
                  </m:oMath>
                </a14:m>
                <a:endParaRPr lang="en-US" sz="1800" dirty="0">
                  <a:solidFill>
                    <a:srgbClr val="282E3E"/>
                  </a:solidFill>
                  <a:latin typeface="Tw Cen MT" panose="020B0602020104020603" pitchFamily="34" charset="0"/>
                </a:endParaRPr>
              </a:p>
              <a:p>
                <a:pPr marL="0" indent="0" defTabSz="685800">
                  <a:lnSpc>
                    <a:spcPct val="90000"/>
                  </a:lnSpc>
                  <a:spcBef>
                    <a:spcPts val="750"/>
                  </a:spcBef>
                  <a:buClrTx/>
                  <a:defRPr/>
                </a:pPr>
                <a:endParaRPr lang="en-US" sz="1800" dirty="0">
                  <a:solidFill>
                    <a:srgbClr val="282E3E"/>
                  </a:solidFill>
                  <a:latin typeface="hurme_no2-webfont"/>
                </a:endParaRPr>
              </a:p>
              <a:p>
                <a:endParaRPr lang="en-US" sz="1800" dirty="0"/>
              </a:p>
              <a:p>
                <a:endParaRPr lang="en-IN"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310" t="-1117" r="-1862"/>
                </a:stretch>
              </a:blipFill>
            </p:spPr>
            <p:txBody>
              <a:bodyPr/>
              <a:lstStyle/>
              <a:p>
                <a:r>
                  <a:rPr lang="en-IN">
                    <a:noFill/>
                  </a:rPr>
                  <a:t> </a:t>
                </a:r>
              </a:p>
            </p:txBody>
          </p:sp>
        </mc:Fallback>
      </mc:AlternateContent>
      <p:sp>
        <p:nvSpPr>
          <p:cNvPr id="4" name="Title 2">
            <a:extLst>
              <a:ext uri="{FF2B5EF4-FFF2-40B4-BE49-F238E27FC236}">
                <a16:creationId xmlns:a16="http://schemas.microsoft.com/office/drawing/2014/main" id="{B564E575-41FB-7BBA-29B8-3C338D571030}"/>
              </a:ext>
            </a:extLst>
          </p:cNvPr>
          <p:cNvSpPr>
            <a:spLocks noGrp="1"/>
          </p:cNvSpPr>
          <p:nvPr>
            <p:ph type="title" idx="4294967295"/>
          </p:nvPr>
        </p:nvSpPr>
        <p:spPr>
          <a:xfrm>
            <a:off x="66239" y="26442"/>
            <a:ext cx="6791761" cy="1192758"/>
          </a:xfrm>
        </p:spPr>
        <p:txBody>
          <a:bodyPr/>
          <a:lstStyle/>
          <a:p>
            <a:pPr algn="l"/>
            <a:r>
              <a:rPr lang="en-IN" dirty="0"/>
              <a:t>Contd..</a:t>
            </a:r>
          </a:p>
        </p:txBody>
      </p:sp>
    </p:spTree>
    <p:extLst>
      <p:ext uri="{BB962C8B-B14F-4D97-AF65-F5344CB8AC3E}">
        <p14:creationId xmlns:p14="http://schemas.microsoft.com/office/powerpoint/2010/main" val="1817418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17920-06DA-88E4-6B3C-1BE594690F4C}"/>
              </a:ext>
            </a:extLst>
          </p:cNvPr>
          <p:cNvSpPr>
            <a:spLocks noGrp="1"/>
          </p:cNvSpPr>
          <p:nvPr>
            <p:ph type="title"/>
          </p:nvPr>
        </p:nvSpPr>
        <p:spPr/>
        <p:txBody>
          <a:bodyPr/>
          <a:lstStyle/>
          <a:p>
            <a:endParaRPr lang="en-IN" dirty="0">
              <a:solidFill>
                <a:srgbClr val="FF0000"/>
              </a:solidFill>
            </a:endParaRPr>
          </a:p>
        </p:txBody>
      </p:sp>
      <p:sp>
        <p:nvSpPr>
          <p:cNvPr id="5" name="TextBox 4">
            <a:extLst>
              <a:ext uri="{FF2B5EF4-FFF2-40B4-BE49-F238E27FC236}">
                <a16:creationId xmlns:a16="http://schemas.microsoft.com/office/drawing/2014/main" id="{5A4B63C7-88D1-8832-D479-DB0DB74FAF8D}"/>
              </a:ext>
            </a:extLst>
          </p:cNvPr>
          <p:cNvSpPr txBox="1"/>
          <p:nvPr/>
        </p:nvSpPr>
        <p:spPr>
          <a:xfrm>
            <a:off x="228600" y="1406525"/>
            <a:ext cx="8610600" cy="1200329"/>
          </a:xfrm>
          <a:prstGeom prst="rect">
            <a:avLst/>
          </a:prstGeom>
          <a:noFill/>
        </p:spPr>
        <p:txBody>
          <a:bodyPr wrap="square" rtlCol="0">
            <a:spAutoFit/>
          </a:bodyPr>
          <a:lstStyle/>
          <a:p>
            <a:r>
              <a:rPr lang="en-IN" sz="2400" dirty="0">
                <a:latin typeface="Tw Cen MT" panose="020B0602020104020603" pitchFamily="34" charset="0"/>
              </a:rPr>
              <a:t>A committee of 5 is chosen from a group of 8 men and 4 women. What is the probability that the group contains a majority of women</a:t>
            </a:r>
            <a:r>
              <a:rPr lang="en-IN" sz="2400" dirty="0">
                <a:latin typeface="Times New Roman" panose="02020603050405020304" pitchFamily="18" charset="0"/>
                <a:cs typeface="Times New Roman" panose="02020603050405020304" pitchFamily="18" charset="0"/>
              </a:rPr>
              <a:t>?</a:t>
            </a:r>
          </a:p>
          <a:p>
            <a:r>
              <a:rPr lang="en-IN" sz="2400"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AF258C-96BA-12DE-9398-50CADD84E8CA}"/>
                  </a:ext>
                </a:extLst>
              </p:cNvPr>
              <p:cNvSpPr txBox="1"/>
              <p:nvPr/>
            </p:nvSpPr>
            <p:spPr>
              <a:xfrm>
                <a:off x="245444" y="2301598"/>
                <a:ext cx="8416636" cy="4521109"/>
              </a:xfrm>
              <a:prstGeom prst="rect">
                <a:avLst/>
              </a:prstGeom>
              <a:noFill/>
            </p:spPr>
            <p:txBody>
              <a:bodyPr wrap="square" rtlCol="0">
                <a:spAutoFit/>
              </a:bodyPr>
              <a:lstStyle/>
              <a:p>
                <a:r>
                  <a:rPr lang="en-IN" sz="2400" dirty="0">
                    <a:solidFill>
                      <a:srgbClr val="FF0000"/>
                    </a:solidFill>
                    <a:latin typeface="Tw Cen MT" panose="020B0602020104020603" pitchFamily="34" charset="0"/>
                  </a:rPr>
                  <a:t>Solution:</a:t>
                </a:r>
              </a:p>
              <a:p>
                <a:r>
                  <a:rPr lang="en-IN" sz="2400" dirty="0">
                    <a:latin typeface="Tw Cen MT" panose="020B0602020104020603" pitchFamily="34" charset="0"/>
                  </a:rPr>
                  <a:t>There are totally 12 people. Among them we have to choose 5 such that majority would be women. Hence the possible selection of men and women will be either:</a:t>
                </a:r>
              </a:p>
              <a:p>
                <a:r>
                  <a:rPr lang="en-IN" sz="2400" dirty="0">
                    <a:solidFill>
                      <a:srgbClr val="660066"/>
                    </a:solidFill>
                    <a:latin typeface="Tw Cen MT" panose="020B0602020104020603" pitchFamily="34" charset="0"/>
                  </a:rPr>
                  <a:t>1 men and 4 women </a:t>
                </a:r>
                <a:r>
                  <a:rPr lang="en-IN" sz="2400" dirty="0">
                    <a:latin typeface="Tw Cen MT" panose="020B0602020104020603" pitchFamily="34" charset="0"/>
                  </a:rPr>
                  <a:t>or </a:t>
                </a:r>
                <a:r>
                  <a:rPr lang="en-IN" sz="2400" dirty="0">
                    <a:solidFill>
                      <a:srgbClr val="7030A0"/>
                    </a:solidFill>
                    <a:latin typeface="Tw Cen MT" panose="020B0602020104020603" pitchFamily="34" charset="0"/>
                  </a:rPr>
                  <a:t>2 men and 3 women.</a:t>
                </a:r>
              </a:p>
              <a:p>
                <a:pPr/>
                <a14:m>
                  <m:oMathPara xmlns:m="http://schemas.openxmlformats.org/officeDocument/2006/math">
                    <m:oMathParaPr>
                      <m:jc m:val="centerGroup"/>
                    </m:oMathParaPr>
                    <m:oMath xmlns:m="http://schemas.openxmlformats.org/officeDocument/2006/math">
                      <m:r>
                        <a:rPr lang="en-IN" sz="2400" i="1">
                          <a:solidFill>
                            <a:srgbClr val="7030A0"/>
                          </a:solidFill>
                          <a:latin typeface="Cambria Math" panose="02040503050406030204" pitchFamily="18" charset="0"/>
                        </a:rPr>
                        <m:t>𝑃</m:t>
                      </m:r>
                      <m:d>
                        <m:dPr>
                          <m:ctrlPr>
                            <a:rPr lang="en-IN" sz="2400" i="1">
                              <a:solidFill>
                                <a:srgbClr val="7030A0"/>
                              </a:solidFill>
                              <a:latin typeface="Cambria Math" panose="02040503050406030204" pitchFamily="18" charset="0"/>
                            </a:rPr>
                          </m:ctrlPr>
                        </m:dPr>
                        <m:e>
                          <m:r>
                            <a:rPr lang="en-IN" sz="2400" i="1">
                              <a:solidFill>
                                <a:srgbClr val="7030A0"/>
                              </a:solidFill>
                              <a:latin typeface="Cambria Math" panose="02040503050406030204" pitchFamily="18" charset="0"/>
                            </a:rPr>
                            <m:t>1</m:t>
                          </m:r>
                          <m:r>
                            <a:rPr lang="en-IN" sz="2400" i="1">
                              <a:solidFill>
                                <a:srgbClr val="7030A0"/>
                              </a:solidFill>
                              <a:latin typeface="Cambria Math" panose="02040503050406030204" pitchFamily="18" charset="0"/>
                            </a:rPr>
                            <m:t>𝑀</m:t>
                          </m:r>
                          <m:r>
                            <a:rPr lang="en-IN" sz="2400" i="1">
                              <a:solidFill>
                                <a:srgbClr val="7030A0"/>
                              </a:solidFill>
                              <a:latin typeface="Cambria Math" panose="02040503050406030204" pitchFamily="18" charset="0"/>
                            </a:rPr>
                            <m:t> </m:t>
                          </m:r>
                          <m:r>
                            <a:rPr lang="en-IN" sz="2400" i="1">
                              <a:solidFill>
                                <a:srgbClr val="7030A0"/>
                              </a:solidFill>
                              <a:latin typeface="Cambria Math" panose="02040503050406030204" pitchFamily="18" charset="0"/>
                            </a:rPr>
                            <m:t>𝑎𝑛𝑑</m:t>
                          </m:r>
                          <m:r>
                            <a:rPr lang="en-IN" sz="2400" i="1">
                              <a:solidFill>
                                <a:srgbClr val="7030A0"/>
                              </a:solidFill>
                              <a:latin typeface="Cambria Math" panose="02040503050406030204" pitchFamily="18" charset="0"/>
                            </a:rPr>
                            <m:t> 4 </m:t>
                          </m:r>
                          <m:r>
                            <a:rPr lang="en-IN" sz="2400" i="1">
                              <a:solidFill>
                                <a:srgbClr val="7030A0"/>
                              </a:solidFill>
                              <a:latin typeface="Cambria Math" panose="02040503050406030204" pitchFamily="18" charset="0"/>
                            </a:rPr>
                            <m:t>𝑊</m:t>
                          </m:r>
                        </m:e>
                      </m:d>
                      <m:r>
                        <a:rPr lang="en-IN" sz="2400" i="1">
                          <a:solidFill>
                            <a:srgbClr val="7030A0"/>
                          </a:solidFill>
                          <a:latin typeface="Cambria Math" panose="02040503050406030204" pitchFamily="18" charset="0"/>
                        </a:rPr>
                        <m:t>=</m:t>
                      </m:r>
                      <m:f>
                        <m:fPr>
                          <m:ctrlPr>
                            <a:rPr lang="en-IN" sz="2400" i="1">
                              <a:solidFill>
                                <a:srgbClr val="7030A0"/>
                              </a:solidFill>
                              <a:latin typeface="Cambria Math" panose="02040503050406030204" pitchFamily="18" charset="0"/>
                            </a:rPr>
                          </m:ctrlPr>
                        </m:fPr>
                        <m:num>
                          <m:sSubSup>
                            <m:sSubSupPr>
                              <m:ctrlPr>
                                <a:rPr lang="en-IN" sz="2400" i="1">
                                  <a:solidFill>
                                    <a:srgbClr val="7030A0"/>
                                  </a:solidFill>
                                  <a:latin typeface="Cambria Math" panose="02040503050406030204" pitchFamily="18" charset="0"/>
                                </a:rPr>
                              </m:ctrlPr>
                            </m:sSubSupPr>
                            <m:e>
                              <m:r>
                                <a:rPr lang="en-IN" sz="2400" i="1">
                                  <a:solidFill>
                                    <a:srgbClr val="7030A0"/>
                                  </a:solidFill>
                                  <a:latin typeface="Cambria Math" panose="02040503050406030204" pitchFamily="18" charset="0"/>
                                </a:rPr>
                                <m:t>𝐶</m:t>
                              </m:r>
                            </m:e>
                            <m:sub>
                              <m:r>
                                <a:rPr lang="en-IN" sz="2400" i="1">
                                  <a:solidFill>
                                    <a:srgbClr val="7030A0"/>
                                  </a:solidFill>
                                  <a:latin typeface="Cambria Math" panose="02040503050406030204" pitchFamily="18" charset="0"/>
                                </a:rPr>
                                <m:t>1</m:t>
                              </m:r>
                            </m:sub>
                            <m:sup>
                              <m:r>
                                <a:rPr lang="en-IN" sz="2400" i="1">
                                  <a:solidFill>
                                    <a:srgbClr val="7030A0"/>
                                  </a:solidFill>
                                  <a:latin typeface="Cambria Math" panose="02040503050406030204" pitchFamily="18" charset="0"/>
                                </a:rPr>
                                <m:t>8</m:t>
                              </m:r>
                            </m:sup>
                          </m:sSubSup>
                          <m:r>
                            <a:rPr lang="en-IN" sz="2400" i="1">
                              <a:solidFill>
                                <a:srgbClr val="7030A0"/>
                              </a:solidFill>
                              <a:latin typeface="Cambria Math" panose="02040503050406030204" pitchFamily="18" charset="0"/>
                              <a:ea typeface="Cambria Math" panose="02040503050406030204" pitchFamily="18" charset="0"/>
                            </a:rPr>
                            <m:t>×</m:t>
                          </m:r>
                          <m:sSubSup>
                            <m:sSubSupPr>
                              <m:ctrlPr>
                                <a:rPr lang="en-IN" sz="2400" i="1">
                                  <a:solidFill>
                                    <a:srgbClr val="7030A0"/>
                                  </a:solidFill>
                                  <a:latin typeface="Cambria Math" panose="02040503050406030204" pitchFamily="18" charset="0"/>
                                  <a:ea typeface="Cambria Math" panose="02040503050406030204" pitchFamily="18" charset="0"/>
                                </a:rPr>
                              </m:ctrlPr>
                            </m:sSubSupPr>
                            <m:e>
                              <m:r>
                                <a:rPr lang="en-IN" sz="2400" i="1">
                                  <a:solidFill>
                                    <a:srgbClr val="7030A0"/>
                                  </a:solidFill>
                                  <a:latin typeface="Cambria Math" panose="02040503050406030204" pitchFamily="18" charset="0"/>
                                  <a:ea typeface="Cambria Math" panose="02040503050406030204" pitchFamily="18" charset="0"/>
                                </a:rPr>
                                <m:t>𝐶</m:t>
                              </m:r>
                            </m:e>
                            <m:sub>
                              <m:r>
                                <a:rPr lang="en-IN" sz="2400" i="1">
                                  <a:solidFill>
                                    <a:srgbClr val="7030A0"/>
                                  </a:solidFill>
                                  <a:latin typeface="Cambria Math" panose="02040503050406030204" pitchFamily="18" charset="0"/>
                                  <a:ea typeface="Cambria Math" panose="02040503050406030204" pitchFamily="18" charset="0"/>
                                </a:rPr>
                                <m:t>4</m:t>
                              </m:r>
                            </m:sub>
                            <m:sup>
                              <m:r>
                                <a:rPr lang="en-IN" sz="2400" i="1">
                                  <a:solidFill>
                                    <a:srgbClr val="7030A0"/>
                                  </a:solidFill>
                                  <a:latin typeface="Cambria Math" panose="02040503050406030204" pitchFamily="18" charset="0"/>
                                  <a:ea typeface="Cambria Math" panose="02040503050406030204" pitchFamily="18" charset="0"/>
                                </a:rPr>
                                <m:t>4</m:t>
                              </m:r>
                            </m:sup>
                          </m:sSubSup>
                        </m:num>
                        <m:den>
                          <m:sSubSup>
                            <m:sSubSupPr>
                              <m:ctrlPr>
                                <a:rPr lang="en-IN" sz="2400" i="1">
                                  <a:solidFill>
                                    <a:srgbClr val="7030A0"/>
                                  </a:solidFill>
                                  <a:latin typeface="Cambria Math" panose="02040503050406030204" pitchFamily="18" charset="0"/>
                                </a:rPr>
                              </m:ctrlPr>
                            </m:sSubSupPr>
                            <m:e>
                              <m:r>
                                <a:rPr lang="en-IN" sz="2400" i="1">
                                  <a:solidFill>
                                    <a:srgbClr val="7030A0"/>
                                  </a:solidFill>
                                  <a:latin typeface="Cambria Math" panose="02040503050406030204" pitchFamily="18" charset="0"/>
                                </a:rPr>
                                <m:t>𝐶</m:t>
                              </m:r>
                            </m:e>
                            <m:sub>
                              <m:r>
                                <a:rPr lang="en-IN" sz="2400" i="1">
                                  <a:solidFill>
                                    <a:srgbClr val="7030A0"/>
                                  </a:solidFill>
                                  <a:latin typeface="Cambria Math" panose="02040503050406030204" pitchFamily="18" charset="0"/>
                                </a:rPr>
                                <m:t>5</m:t>
                              </m:r>
                            </m:sub>
                            <m:sup>
                              <m:r>
                                <a:rPr lang="en-IN" sz="2400" i="1">
                                  <a:solidFill>
                                    <a:srgbClr val="7030A0"/>
                                  </a:solidFill>
                                  <a:latin typeface="Cambria Math" panose="02040503050406030204" pitchFamily="18" charset="0"/>
                                </a:rPr>
                                <m:t>12</m:t>
                              </m:r>
                            </m:sup>
                          </m:sSubSup>
                        </m:den>
                      </m:f>
                      <m:r>
                        <a:rPr lang="en-IN" sz="2400" i="1">
                          <a:solidFill>
                            <a:srgbClr val="7030A0"/>
                          </a:solidFill>
                          <a:latin typeface="Cambria Math" panose="02040503050406030204" pitchFamily="18" charset="0"/>
                        </a:rPr>
                        <m:t>=</m:t>
                      </m:r>
                      <m:f>
                        <m:fPr>
                          <m:ctrlPr>
                            <a:rPr lang="en-IN" sz="2400" i="1">
                              <a:solidFill>
                                <a:srgbClr val="7030A0"/>
                              </a:solidFill>
                              <a:latin typeface="Cambria Math" panose="02040503050406030204" pitchFamily="18" charset="0"/>
                            </a:rPr>
                          </m:ctrlPr>
                        </m:fPr>
                        <m:num>
                          <m:r>
                            <a:rPr lang="en-IN" sz="2400" i="1">
                              <a:solidFill>
                                <a:srgbClr val="7030A0"/>
                              </a:solidFill>
                              <a:latin typeface="Cambria Math" panose="02040503050406030204" pitchFamily="18" charset="0"/>
                            </a:rPr>
                            <m:t>8</m:t>
                          </m:r>
                        </m:num>
                        <m:den>
                          <m:r>
                            <a:rPr lang="en-IN" sz="2400" i="1">
                              <a:solidFill>
                                <a:srgbClr val="7030A0"/>
                              </a:solidFill>
                              <a:latin typeface="Cambria Math" panose="02040503050406030204" pitchFamily="18" charset="0"/>
                            </a:rPr>
                            <m:t>792</m:t>
                          </m:r>
                        </m:den>
                      </m:f>
                    </m:oMath>
                  </m:oMathPara>
                </a14:m>
                <a:endParaRPr lang="en-IN" sz="2400" dirty="0">
                  <a:solidFill>
                    <a:srgbClr val="7030A0"/>
                  </a:solidFill>
                  <a:latin typeface="Tw Cen MT" panose="020B0602020104020603" pitchFamily="34" charset="0"/>
                </a:endParaRPr>
              </a:p>
              <a:p>
                <a:pPr/>
                <a14:m>
                  <m:oMathPara xmlns:m="http://schemas.openxmlformats.org/officeDocument/2006/math">
                    <m:oMathParaPr>
                      <m:jc m:val="centerGroup"/>
                    </m:oMathParaPr>
                    <m:oMath xmlns:m="http://schemas.openxmlformats.org/officeDocument/2006/math">
                      <m:r>
                        <a:rPr lang="en-IN" sz="2400" i="1">
                          <a:solidFill>
                            <a:srgbClr val="7030A0"/>
                          </a:solidFill>
                          <a:latin typeface="Cambria Math" panose="02040503050406030204" pitchFamily="18" charset="0"/>
                        </a:rPr>
                        <m:t>𝑃</m:t>
                      </m:r>
                      <m:d>
                        <m:dPr>
                          <m:ctrlPr>
                            <a:rPr lang="en-IN" sz="2400" i="1">
                              <a:solidFill>
                                <a:srgbClr val="7030A0"/>
                              </a:solidFill>
                              <a:latin typeface="Cambria Math" panose="02040503050406030204" pitchFamily="18" charset="0"/>
                            </a:rPr>
                          </m:ctrlPr>
                        </m:dPr>
                        <m:e>
                          <m:r>
                            <a:rPr lang="en-IN" sz="2400" i="1">
                              <a:solidFill>
                                <a:srgbClr val="7030A0"/>
                              </a:solidFill>
                              <a:latin typeface="Cambria Math" panose="02040503050406030204" pitchFamily="18" charset="0"/>
                            </a:rPr>
                            <m:t>2</m:t>
                          </m:r>
                          <m:r>
                            <a:rPr lang="en-IN" sz="2400" i="1">
                              <a:solidFill>
                                <a:srgbClr val="7030A0"/>
                              </a:solidFill>
                              <a:latin typeface="Cambria Math" panose="02040503050406030204" pitchFamily="18" charset="0"/>
                            </a:rPr>
                            <m:t>𝑀</m:t>
                          </m:r>
                          <m:r>
                            <a:rPr lang="en-IN" sz="2400" i="1">
                              <a:solidFill>
                                <a:srgbClr val="7030A0"/>
                              </a:solidFill>
                              <a:latin typeface="Cambria Math" panose="02040503050406030204" pitchFamily="18" charset="0"/>
                            </a:rPr>
                            <m:t> </m:t>
                          </m:r>
                          <m:r>
                            <a:rPr lang="en-IN" sz="2400" i="1">
                              <a:solidFill>
                                <a:srgbClr val="7030A0"/>
                              </a:solidFill>
                              <a:latin typeface="Cambria Math" panose="02040503050406030204" pitchFamily="18" charset="0"/>
                            </a:rPr>
                            <m:t>𝑎𝑛𝑑</m:t>
                          </m:r>
                          <m:r>
                            <a:rPr lang="en-IN" sz="2400" i="1">
                              <a:solidFill>
                                <a:srgbClr val="7030A0"/>
                              </a:solidFill>
                              <a:latin typeface="Cambria Math" panose="02040503050406030204" pitchFamily="18" charset="0"/>
                            </a:rPr>
                            <m:t> 3 </m:t>
                          </m:r>
                          <m:r>
                            <a:rPr lang="en-IN" sz="2400" i="1">
                              <a:solidFill>
                                <a:srgbClr val="7030A0"/>
                              </a:solidFill>
                              <a:latin typeface="Cambria Math" panose="02040503050406030204" pitchFamily="18" charset="0"/>
                            </a:rPr>
                            <m:t>𝑊</m:t>
                          </m:r>
                        </m:e>
                      </m:d>
                      <m:r>
                        <a:rPr lang="en-IN" sz="2400" i="1">
                          <a:solidFill>
                            <a:srgbClr val="7030A0"/>
                          </a:solidFill>
                          <a:latin typeface="Cambria Math" panose="02040503050406030204" pitchFamily="18" charset="0"/>
                        </a:rPr>
                        <m:t>=</m:t>
                      </m:r>
                      <m:f>
                        <m:fPr>
                          <m:ctrlPr>
                            <a:rPr lang="en-IN" sz="2400" i="1">
                              <a:solidFill>
                                <a:srgbClr val="7030A0"/>
                              </a:solidFill>
                              <a:latin typeface="Cambria Math" panose="02040503050406030204" pitchFamily="18" charset="0"/>
                            </a:rPr>
                          </m:ctrlPr>
                        </m:fPr>
                        <m:num>
                          <m:sSubSup>
                            <m:sSubSupPr>
                              <m:ctrlPr>
                                <a:rPr lang="en-IN" sz="2400" i="1">
                                  <a:solidFill>
                                    <a:srgbClr val="7030A0"/>
                                  </a:solidFill>
                                  <a:latin typeface="Cambria Math" panose="02040503050406030204" pitchFamily="18" charset="0"/>
                                </a:rPr>
                              </m:ctrlPr>
                            </m:sSubSupPr>
                            <m:e>
                              <m:r>
                                <a:rPr lang="en-IN" sz="2400" i="1">
                                  <a:solidFill>
                                    <a:srgbClr val="7030A0"/>
                                  </a:solidFill>
                                  <a:latin typeface="Cambria Math" panose="02040503050406030204" pitchFamily="18" charset="0"/>
                                </a:rPr>
                                <m:t>𝐶</m:t>
                              </m:r>
                            </m:e>
                            <m:sub>
                              <m:r>
                                <a:rPr lang="en-IN" sz="2400" i="1">
                                  <a:solidFill>
                                    <a:srgbClr val="7030A0"/>
                                  </a:solidFill>
                                  <a:latin typeface="Cambria Math" panose="02040503050406030204" pitchFamily="18" charset="0"/>
                                </a:rPr>
                                <m:t>2</m:t>
                              </m:r>
                            </m:sub>
                            <m:sup>
                              <m:r>
                                <a:rPr lang="en-IN" sz="2400" i="1">
                                  <a:solidFill>
                                    <a:srgbClr val="7030A0"/>
                                  </a:solidFill>
                                  <a:latin typeface="Cambria Math" panose="02040503050406030204" pitchFamily="18" charset="0"/>
                                </a:rPr>
                                <m:t>8</m:t>
                              </m:r>
                            </m:sup>
                          </m:sSubSup>
                          <m:r>
                            <a:rPr lang="en-IN" sz="2400" i="1">
                              <a:solidFill>
                                <a:srgbClr val="7030A0"/>
                              </a:solidFill>
                              <a:latin typeface="Cambria Math" panose="02040503050406030204" pitchFamily="18" charset="0"/>
                              <a:ea typeface="Cambria Math" panose="02040503050406030204" pitchFamily="18" charset="0"/>
                            </a:rPr>
                            <m:t>×</m:t>
                          </m:r>
                          <m:sSubSup>
                            <m:sSubSupPr>
                              <m:ctrlPr>
                                <a:rPr lang="en-IN" sz="2400" i="1">
                                  <a:solidFill>
                                    <a:srgbClr val="7030A0"/>
                                  </a:solidFill>
                                  <a:latin typeface="Cambria Math" panose="02040503050406030204" pitchFamily="18" charset="0"/>
                                  <a:ea typeface="Cambria Math" panose="02040503050406030204" pitchFamily="18" charset="0"/>
                                </a:rPr>
                              </m:ctrlPr>
                            </m:sSubSupPr>
                            <m:e>
                              <m:r>
                                <a:rPr lang="en-IN" sz="2400" i="1">
                                  <a:solidFill>
                                    <a:srgbClr val="7030A0"/>
                                  </a:solidFill>
                                  <a:latin typeface="Cambria Math" panose="02040503050406030204" pitchFamily="18" charset="0"/>
                                  <a:ea typeface="Cambria Math" panose="02040503050406030204" pitchFamily="18" charset="0"/>
                                </a:rPr>
                                <m:t>𝐶</m:t>
                              </m:r>
                            </m:e>
                            <m:sub>
                              <m:r>
                                <a:rPr lang="en-IN" sz="2400" i="1">
                                  <a:solidFill>
                                    <a:srgbClr val="7030A0"/>
                                  </a:solidFill>
                                  <a:latin typeface="Cambria Math" panose="02040503050406030204" pitchFamily="18" charset="0"/>
                                  <a:ea typeface="Cambria Math" panose="02040503050406030204" pitchFamily="18" charset="0"/>
                                </a:rPr>
                                <m:t>3</m:t>
                              </m:r>
                            </m:sub>
                            <m:sup>
                              <m:r>
                                <a:rPr lang="en-IN" sz="2400" i="1">
                                  <a:solidFill>
                                    <a:srgbClr val="7030A0"/>
                                  </a:solidFill>
                                  <a:latin typeface="Cambria Math" panose="02040503050406030204" pitchFamily="18" charset="0"/>
                                  <a:ea typeface="Cambria Math" panose="02040503050406030204" pitchFamily="18" charset="0"/>
                                </a:rPr>
                                <m:t>4</m:t>
                              </m:r>
                            </m:sup>
                          </m:sSubSup>
                        </m:num>
                        <m:den>
                          <m:sSubSup>
                            <m:sSubSupPr>
                              <m:ctrlPr>
                                <a:rPr lang="en-IN" sz="2400" i="1">
                                  <a:solidFill>
                                    <a:srgbClr val="7030A0"/>
                                  </a:solidFill>
                                  <a:latin typeface="Cambria Math" panose="02040503050406030204" pitchFamily="18" charset="0"/>
                                </a:rPr>
                              </m:ctrlPr>
                            </m:sSubSupPr>
                            <m:e>
                              <m:r>
                                <a:rPr lang="en-IN" sz="2400" i="1">
                                  <a:solidFill>
                                    <a:srgbClr val="7030A0"/>
                                  </a:solidFill>
                                  <a:latin typeface="Cambria Math" panose="02040503050406030204" pitchFamily="18" charset="0"/>
                                </a:rPr>
                                <m:t>𝐶</m:t>
                              </m:r>
                            </m:e>
                            <m:sub>
                              <m:r>
                                <a:rPr lang="en-IN" sz="2400" i="1">
                                  <a:solidFill>
                                    <a:srgbClr val="7030A0"/>
                                  </a:solidFill>
                                  <a:latin typeface="Cambria Math" panose="02040503050406030204" pitchFamily="18" charset="0"/>
                                </a:rPr>
                                <m:t>5</m:t>
                              </m:r>
                            </m:sub>
                            <m:sup>
                              <m:r>
                                <a:rPr lang="en-IN" sz="2400" i="1">
                                  <a:solidFill>
                                    <a:srgbClr val="7030A0"/>
                                  </a:solidFill>
                                  <a:latin typeface="Cambria Math" panose="02040503050406030204" pitchFamily="18" charset="0"/>
                                </a:rPr>
                                <m:t>12</m:t>
                              </m:r>
                            </m:sup>
                          </m:sSubSup>
                        </m:den>
                      </m:f>
                      <m:r>
                        <a:rPr lang="en-IN" sz="2400" i="1">
                          <a:solidFill>
                            <a:srgbClr val="7030A0"/>
                          </a:solidFill>
                          <a:latin typeface="Cambria Math" panose="02040503050406030204" pitchFamily="18" charset="0"/>
                        </a:rPr>
                        <m:t>=</m:t>
                      </m:r>
                      <m:f>
                        <m:fPr>
                          <m:ctrlPr>
                            <a:rPr lang="en-IN" sz="2400" i="1">
                              <a:solidFill>
                                <a:srgbClr val="7030A0"/>
                              </a:solidFill>
                              <a:latin typeface="Cambria Math" panose="02040503050406030204" pitchFamily="18" charset="0"/>
                            </a:rPr>
                          </m:ctrlPr>
                        </m:fPr>
                        <m:num>
                          <m:r>
                            <a:rPr lang="en-IN" sz="2400" i="1">
                              <a:solidFill>
                                <a:srgbClr val="7030A0"/>
                              </a:solidFill>
                              <a:latin typeface="Cambria Math" panose="02040503050406030204" pitchFamily="18" charset="0"/>
                            </a:rPr>
                            <m:t>112</m:t>
                          </m:r>
                        </m:num>
                        <m:den>
                          <m:r>
                            <a:rPr lang="en-IN" sz="2400" i="1">
                              <a:solidFill>
                                <a:srgbClr val="7030A0"/>
                              </a:solidFill>
                              <a:latin typeface="Cambria Math" panose="02040503050406030204" pitchFamily="18" charset="0"/>
                            </a:rPr>
                            <m:t>792</m:t>
                          </m:r>
                        </m:den>
                      </m:f>
                    </m:oMath>
                  </m:oMathPara>
                </a14:m>
                <a:endParaRPr lang="en-IN" sz="2400" dirty="0">
                  <a:solidFill>
                    <a:srgbClr val="7030A0"/>
                  </a:solidFill>
                  <a:latin typeface="Tw Cen MT" panose="020B0602020104020603" pitchFamily="34" charset="0"/>
                </a:endParaRPr>
              </a:p>
              <a:p>
                <a:r>
                  <a:rPr lang="en-IN" sz="2400" dirty="0">
                    <a:latin typeface="Tw Cen MT" panose="020B0602020104020603" pitchFamily="34" charset="0"/>
                  </a:rPr>
                  <a:t>Therefore the probability of selecting 5 people is </a:t>
                </a:r>
                <a14:m>
                  <m:oMath xmlns:m="http://schemas.openxmlformats.org/officeDocument/2006/math">
                    <m:f>
                      <m:fPr>
                        <m:ctrlPr>
                          <a:rPr lang="en-IN" sz="2400" i="1">
                            <a:latin typeface="Cambria Math" panose="02040503050406030204" pitchFamily="18" charset="0"/>
                          </a:rPr>
                        </m:ctrlPr>
                      </m:fPr>
                      <m:num>
                        <m:r>
                          <a:rPr lang="en-IN" sz="2400" i="1">
                            <a:latin typeface="Cambria Math" panose="02040503050406030204" pitchFamily="18" charset="0"/>
                          </a:rPr>
                          <m:t>8</m:t>
                        </m:r>
                      </m:num>
                      <m:den>
                        <m:r>
                          <a:rPr lang="en-IN" sz="2400" i="1">
                            <a:latin typeface="Cambria Math" panose="02040503050406030204" pitchFamily="18" charset="0"/>
                          </a:rPr>
                          <m:t>792</m:t>
                        </m:r>
                      </m:den>
                    </m:f>
                    <m:r>
                      <a:rPr lang="en-IN" sz="2400" i="1">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112</m:t>
                        </m:r>
                      </m:num>
                      <m:den>
                        <m:r>
                          <a:rPr lang="en-IN" sz="2400" i="1">
                            <a:latin typeface="Cambria Math" panose="02040503050406030204" pitchFamily="18" charset="0"/>
                          </a:rPr>
                          <m:t>792</m:t>
                        </m:r>
                      </m:den>
                    </m:f>
                    <m:r>
                      <a:rPr lang="en-IN" sz="2400" i="1">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5</m:t>
                        </m:r>
                      </m:num>
                      <m:den>
                        <m:r>
                          <a:rPr lang="en-IN" sz="2400" i="1">
                            <a:latin typeface="Cambria Math" panose="02040503050406030204" pitchFamily="18" charset="0"/>
                          </a:rPr>
                          <m:t>33</m:t>
                        </m:r>
                      </m:den>
                    </m:f>
                  </m:oMath>
                </a14:m>
                <a:endParaRPr lang="en-IN" sz="2400" dirty="0">
                  <a:latin typeface="Tw Cen MT" panose="020B0602020104020603" pitchFamily="34" charset="0"/>
                </a:endParaRPr>
              </a:p>
              <a:p>
                <a:endParaRPr lang="en-IN" sz="2400" dirty="0">
                  <a:solidFill>
                    <a:srgbClr val="7030A0"/>
                  </a:solidFill>
                </a:endParaRPr>
              </a:p>
            </p:txBody>
          </p:sp>
        </mc:Choice>
        <mc:Fallback xmlns="">
          <p:sp>
            <p:nvSpPr>
              <p:cNvPr id="6" name="TextBox 5">
                <a:extLst>
                  <a:ext uri="{FF2B5EF4-FFF2-40B4-BE49-F238E27FC236}">
                    <a16:creationId xmlns:a16="http://schemas.microsoft.com/office/drawing/2014/main" id="{F8AF258C-96BA-12DE-9398-50CADD84E8CA}"/>
                  </a:ext>
                </a:extLst>
              </p:cNvPr>
              <p:cNvSpPr txBox="1">
                <a:spLocks noRot="1" noChangeAspect="1" noMove="1" noResize="1" noEditPoints="1" noAdjustHandles="1" noChangeArrowheads="1" noChangeShapeType="1" noTextEdit="1"/>
              </p:cNvSpPr>
              <p:nvPr/>
            </p:nvSpPr>
            <p:spPr>
              <a:xfrm>
                <a:off x="245444" y="2301598"/>
                <a:ext cx="8416636" cy="4521109"/>
              </a:xfrm>
              <a:prstGeom prst="rect">
                <a:avLst/>
              </a:prstGeom>
              <a:blipFill>
                <a:blip r:embed="rId2"/>
                <a:stretch>
                  <a:fillRect l="-1086" t="-1080" r="-1810"/>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2157FF6C-5417-5493-CCBC-381F084305A0}"/>
              </a:ext>
            </a:extLst>
          </p:cNvPr>
          <p:cNvSpPr txBox="1"/>
          <p:nvPr/>
        </p:nvSpPr>
        <p:spPr>
          <a:xfrm>
            <a:off x="228600" y="533400"/>
            <a:ext cx="2590800" cy="646331"/>
          </a:xfrm>
          <a:prstGeom prst="rect">
            <a:avLst/>
          </a:prstGeom>
          <a:noFill/>
        </p:spPr>
        <p:txBody>
          <a:bodyPr wrap="square" rtlCol="0">
            <a:spAutoFit/>
          </a:bodyPr>
          <a:lstStyle/>
          <a:p>
            <a:r>
              <a:rPr lang="en-US" altLang="en-US" sz="3600" b="1" dirty="0">
                <a:latin typeface="Tw Cen MT" panose="020B0602020104020603" pitchFamily="34" charset="0"/>
                <a:cs typeface="Times New Roman" pitchFamily="18" charset="0"/>
              </a:rPr>
              <a:t>Example: 9</a:t>
            </a:r>
            <a:endParaRPr lang="en-US" sz="3600" b="1" dirty="0">
              <a:latin typeface="Tw Cen MT" panose="020B0602020104020603" pitchFamily="34" charset="0"/>
            </a:endParaRPr>
          </a:p>
        </p:txBody>
      </p:sp>
    </p:spTree>
    <p:extLst>
      <p:ext uri="{BB962C8B-B14F-4D97-AF65-F5344CB8AC3E}">
        <p14:creationId xmlns:p14="http://schemas.microsoft.com/office/powerpoint/2010/main" val="2985619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FFFA5-B731-8256-4EDE-DBE7E4D5F5E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4EC2ED-742B-8A98-F062-B2917517963B}"/>
              </a:ext>
            </a:extLst>
          </p:cNvPr>
          <p:cNvSpPr>
            <a:spLocks noGrp="1"/>
          </p:cNvSpPr>
          <p:nvPr>
            <p:ph idx="1"/>
          </p:nvPr>
        </p:nvSpPr>
        <p:spPr>
          <a:xfrm>
            <a:off x="228600" y="1417319"/>
            <a:ext cx="8458200" cy="4907281"/>
          </a:xfrm>
        </p:spPr>
        <p:txBody>
          <a:bodyPr/>
          <a:lstStyle/>
          <a:p>
            <a:pPr algn="just"/>
            <a:r>
              <a:rPr lang="en-IN" b="1" dirty="0">
                <a:latin typeface="+mn-lt"/>
              </a:rPr>
              <a:t>Q1: </a:t>
            </a:r>
            <a:r>
              <a:rPr lang="en-IN" dirty="0">
                <a:latin typeface="Tw Cen MT" panose="020B0602020104020603" pitchFamily="34" charset="0"/>
              </a:rPr>
              <a:t>A Survey conducted by a bank revealed that 40% of the accounts are savings accounts and 35% of the accounts are current accounts and the balance are loan accounts.</a:t>
            </a:r>
          </a:p>
          <a:p>
            <a:pPr algn="just"/>
            <a:endParaRPr lang="en-IN" dirty="0">
              <a:latin typeface="Tw Cen MT" panose="020B0602020104020603" pitchFamily="34" charset="0"/>
            </a:endParaRPr>
          </a:p>
          <a:p>
            <a:pPr algn="just">
              <a:buFont typeface="Wingdings" pitchFamily="2" charset="2"/>
              <a:buChar char="Ø"/>
            </a:pPr>
            <a:r>
              <a:rPr lang="en-IN" dirty="0">
                <a:latin typeface="Tw Cen MT" panose="020B0602020104020603" pitchFamily="34" charset="0"/>
              </a:rPr>
              <a:t>What is the probability that an account taken at random is a loan account ?  </a:t>
            </a:r>
            <a:r>
              <a:rPr lang="en-IN" dirty="0">
                <a:solidFill>
                  <a:srgbClr val="FF0000"/>
                </a:solidFill>
                <a:latin typeface="Tw Cen MT" panose="020B0602020104020603" pitchFamily="34" charset="0"/>
              </a:rPr>
              <a:t>Ans: 0.25</a:t>
            </a:r>
          </a:p>
          <a:p>
            <a:pPr algn="just">
              <a:buFont typeface="Wingdings" pitchFamily="2" charset="2"/>
              <a:buChar char="Ø"/>
            </a:pPr>
            <a:r>
              <a:rPr lang="en-IN" dirty="0">
                <a:latin typeface="Tw Cen MT" panose="020B0602020104020603" pitchFamily="34" charset="0"/>
              </a:rPr>
              <a:t>What is the probability that an account taken at random is </a:t>
            </a:r>
            <a:r>
              <a:rPr lang="en-IN" b="1" dirty="0">
                <a:latin typeface="Tw Cen MT" panose="020B0602020104020603" pitchFamily="34" charset="0"/>
              </a:rPr>
              <a:t>NOT</a:t>
            </a:r>
            <a:r>
              <a:rPr lang="en-IN" dirty="0">
                <a:latin typeface="Tw Cen MT" panose="020B0602020104020603" pitchFamily="34" charset="0"/>
              </a:rPr>
              <a:t> savings account ? </a:t>
            </a:r>
            <a:r>
              <a:rPr lang="en-IN" dirty="0">
                <a:solidFill>
                  <a:srgbClr val="FF0000"/>
                </a:solidFill>
                <a:latin typeface="Tw Cen MT" panose="020B0602020104020603" pitchFamily="34" charset="0"/>
              </a:rPr>
              <a:t>Ans: 0.60</a:t>
            </a:r>
            <a:endParaRPr lang="en-IN" dirty="0">
              <a:latin typeface="Tw Cen MT" panose="020B0602020104020603" pitchFamily="34" charset="0"/>
            </a:endParaRPr>
          </a:p>
          <a:p>
            <a:pPr algn="just">
              <a:buFont typeface="Wingdings" pitchFamily="2" charset="2"/>
              <a:buChar char="Ø"/>
            </a:pPr>
            <a:r>
              <a:rPr lang="en-IN" dirty="0">
                <a:latin typeface="Tw Cen MT" panose="020B0602020104020603" pitchFamily="34" charset="0"/>
              </a:rPr>
              <a:t>What is the probability that an account taken at random is </a:t>
            </a:r>
            <a:r>
              <a:rPr lang="en-IN" b="1" dirty="0">
                <a:latin typeface="Tw Cen MT" panose="020B0602020104020603" pitchFamily="34" charset="0"/>
              </a:rPr>
              <a:t>NOT</a:t>
            </a:r>
            <a:r>
              <a:rPr lang="en-IN" dirty="0">
                <a:latin typeface="Tw Cen MT" panose="020B0602020104020603" pitchFamily="34" charset="0"/>
              </a:rPr>
              <a:t> a current account ? </a:t>
            </a:r>
            <a:r>
              <a:rPr lang="en-IN" dirty="0">
                <a:solidFill>
                  <a:srgbClr val="FF0000"/>
                </a:solidFill>
                <a:latin typeface="Tw Cen MT" panose="020B0602020104020603" pitchFamily="34" charset="0"/>
              </a:rPr>
              <a:t>Ans: 0.65</a:t>
            </a:r>
            <a:endParaRPr lang="en-IN" dirty="0">
              <a:latin typeface="Tw Cen MT" panose="020B0602020104020603" pitchFamily="34" charset="0"/>
            </a:endParaRPr>
          </a:p>
          <a:p>
            <a:pPr algn="just">
              <a:buFont typeface="Wingdings" pitchFamily="2" charset="2"/>
              <a:buChar char="Ø"/>
            </a:pPr>
            <a:r>
              <a:rPr lang="en-IN" dirty="0">
                <a:latin typeface="Tw Cen MT" panose="020B0602020104020603" pitchFamily="34" charset="0"/>
              </a:rPr>
              <a:t>What is the probability that an account taken at random is a current account or a loan account? </a:t>
            </a:r>
            <a:r>
              <a:rPr lang="en-IN" dirty="0">
                <a:solidFill>
                  <a:srgbClr val="FF0000"/>
                </a:solidFill>
                <a:latin typeface="Tw Cen MT" panose="020B0602020104020603" pitchFamily="34" charset="0"/>
              </a:rPr>
              <a:t>Ans: 0.60</a:t>
            </a:r>
          </a:p>
        </p:txBody>
      </p:sp>
      <p:sp>
        <p:nvSpPr>
          <p:cNvPr id="3" name="Title 2">
            <a:extLst>
              <a:ext uri="{FF2B5EF4-FFF2-40B4-BE49-F238E27FC236}">
                <a16:creationId xmlns:a16="http://schemas.microsoft.com/office/drawing/2014/main" id="{D899B038-92B3-410D-D557-A1EE68F9E82D}"/>
              </a:ext>
            </a:extLst>
          </p:cNvPr>
          <p:cNvSpPr>
            <a:spLocks noGrp="1"/>
          </p:cNvSpPr>
          <p:nvPr>
            <p:ph type="title" idx="4294967295"/>
          </p:nvPr>
        </p:nvSpPr>
        <p:spPr>
          <a:xfrm>
            <a:off x="457200" y="304800"/>
            <a:ext cx="5562600" cy="1143000"/>
          </a:xfrm>
        </p:spPr>
        <p:txBody>
          <a:bodyPr/>
          <a:lstStyle/>
          <a:p>
            <a:pPr algn="l"/>
            <a:r>
              <a:rPr lang="en-IN" b="1" dirty="0">
                <a:latin typeface="Tw Cen MT" panose="020B0602020104020603" pitchFamily="34" charset="0"/>
                <a:cs typeface="Times New Roman" pitchFamily="18" charset="0"/>
              </a:rPr>
              <a:t>Practice problems:  </a:t>
            </a:r>
          </a:p>
        </p:txBody>
      </p:sp>
    </p:spTree>
    <p:extLst>
      <p:ext uri="{BB962C8B-B14F-4D97-AF65-F5344CB8AC3E}">
        <p14:creationId xmlns:p14="http://schemas.microsoft.com/office/powerpoint/2010/main" val="812068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84409-1387-486F-924C-97DED831B40A}"/>
              </a:ext>
            </a:extLst>
          </p:cNvPr>
          <p:cNvSpPr>
            <a:spLocks noGrp="1"/>
          </p:cNvSpPr>
          <p:nvPr>
            <p:ph idx="1"/>
          </p:nvPr>
        </p:nvSpPr>
        <p:spPr>
          <a:xfrm>
            <a:off x="228600" y="1417319"/>
            <a:ext cx="8686800" cy="4907281"/>
          </a:xfrm>
        </p:spPr>
        <p:txBody>
          <a:bodyPr>
            <a:normAutofit fontScale="85000" lnSpcReduction="10000"/>
          </a:bodyPr>
          <a:lstStyle/>
          <a:p>
            <a:pPr marL="0" algn="just">
              <a:spcBef>
                <a:spcPts val="0"/>
              </a:spcBef>
            </a:pPr>
            <a:r>
              <a:rPr lang="en-US" b="1" dirty="0">
                <a:latin typeface="Times New Roman" panose="02020603050405020304" pitchFamily="18" charset="0"/>
                <a:cs typeface="Times New Roman" panose="02020603050405020304" pitchFamily="18" charset="0"/>
              </a:rPr>
              <a:t>Q2</a:t>
            </a:r>
            <a:r>
              <a:rPr lang="en-US" dirty="0">
                <a:latin typeface="Times New Roman" panose="02020603050405020304" pitchFamily="18" charset="0"/>
                <a:cs typeface="Times New Roman" panose="02020603050405020304" pitchFamily="18" charset="0"/>
              </a:rPr>
              <a:t>. </a:t>
            </a:r>
            <a:r>
              <a:rPr lang="en-US" dirty="0">
                <a:latin typeface="Tw Cen MT" panose="020B0602020104020603" pitchFamily="34" charset="0"/>
                <a:cs typeface="Times New Roman" panose="02020603050405020304" pitchFamily="18" charset="0"/>
              </a:rPr>
              <a:t>A speaks truth  in 80% cases and B speaks in 60% cases. What percentage of cases are they likely to contradict each other in  stating the same fact.</a:t>
            </a:r>
            <a:endParaRPr lang="en-IN" dirty="0">
              <a:latin typeface="Tw Cen MT" panose="020B0602020104020603" pitchFamily="34" charset="0"/>
              <a:cs typeface="Times New Roman" panose="02020603050405020304" pitchFamily="18" charset="0"/>
            </a:endParaRPr>
          </a:p>
          <a:p>
            <a:r>
              <a:rPr lang="en-US" dirty="0">
                <a:solidFill>
                  <a:srgbClr val="FF0000"/>
                </a:solidFill>
                <a:latin typeface="Tw Cen MT" panose="020B0602020104020603" pitchFamily="34" charset="0"/>
              </a:rPr>
              <a:t>Hint / Ans: </a:t>
            </a:r>
            <a:r>
              <a:rPr lang="en-US" b="0" i="1" dirty="0">
                <a:solidFill>
                  <a:srgbClr val="FF0000"/>
                </a:solidFill>
                <a:effectLst/>
                <a:latin typeface="KaTeX_Math"/>
              </a:rPr>
              <a:t>P</a:t>
            </a:r>
            <a:r>
              <a:rPr lang="en-US" dirty="0">
                <a:solidFill>
                  <a:srgbClr val="FF0000"/>
                </a:solidFill>
                <a:latin typeface="Tw Cen MT" panose="020B0602020104020603" pitchFamily="34" charset="0"/>
              </a:rPr>
              <a:t>(Contradiction)=P(A truth and B false)+P(A false and B truth)=0.32+0.12=0.44</a:t>
            </a:r>
          </a:p>
          <a:p>
            <a:pPr algn="just"/>
            <a:r>
              <a:rPr lang="en-US" b="1" dirty="0">
                <a:latin typeface="Tw Cen MT" panose="020B0602020104020603" pitchFamily="34" charset="0"/>
              </a:rPr>
              <a:t>Q3</a:t>
            </a:r>
            <a:r>
              <a:rPr lang="en-US" dirty="0">
                <a:latin typeface="Tw Cen MT" panose="020B0602020104020603" pitchFamily="34" charset="0"/>
              </a:rPr>
              <a:t>. In a certain residential suburb, 60% of all households get Internet service from the local cable company, 80% get television service from that company, and 50% get both services from that company. If a household is randomly selected, </a:t>
            </a:r>
          </a:p>
          <a:p>
            <a:pPr marL="514350" indent="-514350" algn="just">
              <a:buAutoNum type="romanLcParenR"/>
            </a:pPr>
            <a:r>
              <a:rPr lang="en-US" dirty="0">
                <a:latin typeface="Tw Cen MT" panose="020B0602020104020603" pitchFamily="34" charset="0"/>
              </a:rPr>
              <a:t>What is the probability that it gets at least one of these two services from the company?</a:t>
            </a:r>
          </a:p>
          <a:p>
            <a:pPr marL="0" indent="0" algn="just"/>
            <a:r>
              <a:rPr lang="en-US" b="0" i="1" dirty="0">
                <a:solidFill>
                  <a:srgbClr val="FF0000"/>
                </a:solidFill>
                <a:effectLst/>
                <a:latin typeface="KaTeX_Math"/>
              </a:rPr>
              <a:t>Ans: P</a:t>
            </a:r>
            <a:r>
              <a:rPr lang="en-US" b="0" i="0" dirty="0">
                <a:solidFill>
                  <a:srgbClr val="FF0000"/>
                </a:solidFill>
                <a:effectLst/>
                <a:latin typeface="KaTeX_Main"/>
              </a:rPr>
              <a:t>(Internet or Television)=0.90</a:t>
            </a:r>
            <a:endParaRPr lang="en-US" dirty="0">
              <a:solidFill>
                <a:srgbClr val="FF0000"/>
              </a:solidFill>
              <a:latin typeface="Tw Cen MT" panose="020B0602020104020603" pitchFamily="34" charset="0"/>
            </a:endParaRPr>
          </a:p>
          <a:p>
            <a:pPr marL="0" indent="0" algn="just"/>
            <a:r>
              <a:rPr lang="en-US" dirty="0">
                <a:latin typeface="Tw Cen MT" panose="020B0602020104020603" pitchFamily="34" charset="0"/>
              </a:rPr>
              <a:t>ii) What is the probability that it gets exactly one of these services from the company?</a:t>
            </a:r>
          </a:p>
          <a:p>
            <a:r>
              <a:rPr lang="en-US" dirty="0">
                <a:solidFill>
                  <a:srgbClr val="FF0000"/>
                </a:solidFill>
              </a:rPr>
              <a:t>Ans: </a:t>
            </a:r>
            <a:r>
              <a:rPr lang="en-US" b="0" i="1" dirty="0">
                <a:solidFill>
                  <a:srgbClr val="FF0000"/>
                </a:solidFill>
                <a:effectLst/>
                <a:latin typeface="KaTeX_Math"/>
              </a:rPr>
              <a:t>P</a:t>
            </a:r>
            <a:r>
              <a:rPr lang="en-US" b="0" i="0" dirty="0">
                <a:solidFill>
                  <a:srgbClr val="FF0000"/>
                </a:solidFill>
                <a:effectLst/>
                <a:latin typeface="KaTeX_Main"/>
              </a:rPr>
              <a:t>(Exactly one service)=</a:t>
            </a:r>
            <a:r>
              <a:rPr lang="en-US" b="0" i="1" dirty="0">
                <a:solidFill>
                  <a:srgbClr val="FF0000"/>
                </a:solidFill>
                <a:effectLst/>
                <a:latin typeface="KaTeX_Math"/>
              </a:rPr>
              <a:t>P</a:t>
            </a:r>
            <a:r>
              <a:rPr lang="en-US" b="0" i="0" dirty="0">
                <a:solidFill>
                  <a:srgbClr val="FF0000"/>
                </a:solidFill>
                <a:effectLst/>
                <a:latin typeface="KaTeX_Main"/>
              </a:rPr>
              <a:t>(Internet but not Television)+</a:t>
            </a:r>
            <a:r>
              <a:rPr lang="en-US" b="0" i="1" dirty="0">
                <a:solidFill>
                  <a:srgbClr val="FF0000"/>
                </a:solidFill>
                <a:effectLst/>
                <a:latin typeface="KaTeX_Math"/>
              </a:rPr>
              <a:t>P</a:t>
            </a:r>
            <a:r>
              <a:rPr lang="en-US" b="0" i="0" dirty="0">
                <a:solidFill>
                  <a:srgbClr val="FF0000"/>
                </a:solidFill>
                <a:effectLst/>
                <a:latin typeface="KaTeX_Main"/>
              </a:rPr>
              <a:t>(Television but not Internet)=0.10+0.30=0.40</a:t>
            </a:r>
            <a:endParaRPr lang="x-none" dirty="0">
              <a:solidFill>
                <a:srgbClr val="FF0000"/>
              </a:solidFill>
            </a:endParaRPr>
          </a:p>
        </p:txBody>
      </p:sp>
      <p:sp>
        <p:nvSpPr>
          <p:cNvPr id="3" name="Title 2">
            <a:extLst>
              <a:ext uri="{FF2B5EF4-FFF2-40B4-BE49-F238E27FC236}">
                <a16:creationId xmlns:a16="http://schemas.microsoft.com/office/drawing/2014/main" id="{A3B27AA1-8188-428C-BC62-C94EBD9B43E2}"/>
              </a:ext>
            </a:extLst>
          </p:cNvPr>
          <p:cNvSpPr>
            <a:spLocks noGrp="1"/>
          </p:cNvSpPr>
          <p:nvPr>
            <p:ph type="title" idx="4294967295"/>
          </p:nvPr>
        </p:nvSpPr>
        <p:spPr>
          <a:xfrm>
            <a:off x="457200" y="274638"/>
            <a:ext cx="5867400" cy="868362"/>
          </a:xfrm>
        </p:spPr>
        <p:txBody>
          <a:bodyPr/>
          <a:lstStyle/>
          <a:p>
            <a:r>
              <a:rPr lang="en-US" dirty="0"/>
              <a:t>            </a:t>
            </a:r>
            <a:endParaRPr lang="x-none" b="1" dirty="0"/>
          </a:p>
        </p:txBody>
      </p:sp>
      <p:sp>
        <p:nvSpPr>
          <p:cNvPr id="5" name="Title 2">
            <a:extLst>
              <a:ext uri="{FF2B5EF4-FFF2-40B4-BE49-F238E27FC236}">
                <a16:creationId xmlns:a16="http://schemas.microsoft.com/office/drawing/2014/main" id="{FBD68AE9-D913-304F-3356-D5A8A5A54364}"/>
              </a:ext>
            </a:extLst>
          </p:cNvPr>
          <p:cNvSpPr>
            <a:spLocks noGrp="1"/>
          </p:cNvSpPr>
          <p:nvPr>
            <p:ph type="title" idx="4294967295"/>
          </p:nvPr>
        </p:nvSpPr>
        <p:spPr>
          <a:xfrm>
            <a:off x="457200" y="304800"/>
            <a:ext cx="5562600" cy="1143000"/>
          </a:xfrm>
        </p:spPr>
        <p:txBody>
          <a:bodyPr/>
          <a:lstStyle/>
          <a:p>
            <a:pPr algn="l"/>
            <a:r>
              <a:rPr lang="en-IN" b="1" dirty="0">
                <a:latin typeface="Tw Cen MT" panose="020B0602020104020603" pitchFamily="34" charset="0"/>
                <a:cs typeface="Times New Roman" pitchFamily="18" charset="0"/>
              </a:rPr>
              <a:t>Practice problems:  </a:t>
            </a:r>
          </a:p>
        </p:txBody>
      </p:sp>
    </p:spTree>
    <p:extLst>
      <p:ext uri="{BB962C8B-B14F-4D97-AF65-F5344CB8AC3E}">
        <p14:creationId xmlns:p14="http://schemas.microsoft.com/office/powerpoint/2010/main" val="485524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909D7B-9A9E-EF2D-1A44-1894FCF2681F}"/>
              </a:ext>
            </a:extLst>
          </p:cNvPr>
          <p:cNvSpPr>
            <a:spLocks noGrp="1"/>
          </p:cNvSpPr>
          <p:nvPr>
            <p:ph idx="1"/>
          </p:nvPr>
        </p:nvSpPr>
        <p:spPr/>
        <p:txBody>
          <a:bodyPr>
            <a:normAutofit lnSpcReduction="10000"/>
          </a:bodyPr>
          <a:lstStyle/>
          <a:p>
            <a:pPr algn="just"/>
            <a:r>
              <a:rPr lang="en-IN" b="1" dirty="0">
                <a:latin typeface="+mn-lt"/>
              </a:rPr>
              <a:t>Q4: </a:t>
            </a:r>
            <a:r>
              <a:rPr lang="en-IN" sz="2800" dirty="0">
                <a:latin typeface="Tw Cen MT" panose="020B0602020104020603" pitchFamily="34" charset="0"/>
              </a:rPr>
              <a:t>The next generation of miniaturised wireless capsules with active locomotion will require two miniature electric motors to manoeuvre each capsule. Suppose 10 motors have been  fabricated but that, in spite of test performed on the  individual motors 2  will not operate satisfactorily when placed into capsule, to fabricate a new capsule,2 motors will be randomly selected(that is, each pair of motors has the same chance of being selected ) find the probability that </a:t>
            </a:r>
          </a:p>
          <a:p>
            <a:pPr marL="457200" indent="-457200" algn="just">
              <a:buAutoNum type="alphaLcParenR"/>
            </a:pPr>
            <a:r>
              <a:rPr lang="en-IN" sz="2800" dirty="0">
                <a:latin typeface="Tw Cen MT" panose="020B0602020104020603" pitchFamily="34" charset="0"/>
              </a:rPr>
              <a:t>Both motors will operate satisfactorily in the capsule. </a:t>
            </a:r>
          </a:p>
          <a:p>
            <a:pPr marL="457200" indent="-457200" algn="just">
              <a:buAutoNum type="alphaLcParenR"/>
            </a:pPr>
            <a:r>
              <a:rPr lang="en-IN" sz="2800" dirty="0">
                <a:latin typeface="Tw Cen MT" panose="020B0602020104020603" pitchFamily="34" charset="0"/>
              </a:rPr>
              <a:t>One motor will operate satisfactorily and other will not. </a:t>
            </a:r>
          </a:p>
        </p:txBody>
      </p:sp>
      <p:sp>
        <p:nvSpPr>
          <p:cNvPr id="4" name="Title 2">
            <a:extLst>
              <a:ext uri="{FF2B5EF4-FFF2-40B4-BE49-F238E27FC236}">
                <a16:creationId xmlns:a16="http://schemas.microsoft.com/office/drawing/2014/main" id="{BCED79AB-D63C-A71B-6172-F7C9738963DE}"/>
              </a:ext>
            </a:extLst>
          </p:cNvPr>
          <p:cNvSpPr>
            <a:spLocks noGrp="1"/>
          </p:cNvSpPr>
          <p:nvPr>
            <p:ph type="title" idx="4294967295"/>
          </p:nvPr>
        </p:nvSpPr>
        <p:spPr>
          <a:xfrm>
            <a:off x="457200" y="304800"/>
            <a:ext cx="5562600" cy="1143000"/>
          </a:xfrm>
        </p:spPr>
        <p:txBody>
          <a:bodyPr/>
          <a:lstStyle/>
          <a:p>
            <a:pPr algn="l"/>
            <a:r>
              <a:rPr lang="en-IN" b="1" dirty="0">
                <a:latin typeface="Tw Cen MT" panose="020B0602020104020603" pitchFamily="34" charset="0"/>
                <a:cs typeface="Times New Roman" pitchFamily="18" charset="0"/>
              </a:rPr>
              <a:t>Practice problems:  </a:t>
            </a:r>
          </a:p>
        </p:txBody>
      </p:sp>
    </p:spTree>
    <p:extLst>
      <p:ext uri="{BB962C8B-B14F-4D97-AF65-F5344CB8AC3E}">
        <p14:creationId xmlns:p14="http://schemas.microsoft.com/office/powerpoint/2010/main" val="724845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17319"/>
            <a:ext cx="8534400" cy="4907281"/>
          </a:xfrm>
        </p:spPr>
        <p:txBody>
          <a:bodyPr>
            <a:normAutofit lnSpcReduction="10000"/>
          </a:bodyPr>
          <a:lstStyle/>
          <a:p>
            <a:pPr algn="just"/>
            <a:r>
              <a:rPr lang="en-US" b="1" dirty="0">
                <a:latin typeface="+mn-lt"/>
              </a:rPr>
              <a:t>Q5</a:t>
            </a:r>
            <a:r>
              <a:rPr lang="en-US" sz="2800" b="1" dirty="0">
                <a:latin typeface="Tw Cen MT" panose="020B0602020104020603" pitchFamily="34" charset="0"/>
              </a:rPr>
              <a:t>. </a:t>
            </a:r>
            <a:r>
              <a:rPr lang="en-US" sz="2800" dirty="0">
                <a:latin typeface="Tw Cen MT" panose="020B0602020104020603" pitchFamily="34" charset="0"/>
              </a:rPr>
              <a:t>Suppose that 55% of all adults regularly consume coffee, 45% regularly consume carbonated soda, and 70% regularly consume at least one of these two products.</a:t>
            </a:r>
          </a:p>
          <a:p>
            <a:pPr algn="just"/>
            <a:endParaRPr lang="en-US" sz="2800" dirty="0">
              <a:latin typeface="Tw Cen MT" panose="020B0602020104020603" pitchFamily="34" charset="0"/>
            </a:endParaRPr>
          </a:p>
          <a:p>
            <a:pPr algn="just"/>
            <a:r>
              <a:rPr lang="en-US" sz="2800" b="1" dirty="0">
                <a:latin typeface="Tw Cen MT" panose="020B0602020104020603" pitchFamily="34" charset="0"/>
              </a:rPr>
              <a:t>       </a:t>
            </a:r>
            <a:r>
              <a:rPr lang="en-US" sz="2800" b="1" dirty="0" err="1">
                <a:latin typeface="Tw Cen MT" panose="020B0602020104020603" pitchFamily="34" charset="0"/>
              </a:rPr>
              <a:t>i</a:t>
            </a:r>
            <a:r>
              <a:rPr lang="en-US" sz="2800" b="1" dirty="0">
                <a:latin typeface="Tw Cen MT" panose="020B0602020104020603" pitchFamily="34" charset="0"/>
              </a:rPr>
              <a:t>)  </a:t>
            </a:r>
            <a:r>
              <a:rPr lang="en-US" sz="2800" dirty="0">
                <a:latin typeface="Tw Cen MT" panose="020B0602020104020603" pitchFamily="34" charset="0"/>
              </a:rPr>
              <a:t>What is the probability that a randomly selected adult regularly  	consumes both coffee and soda?</a:t>
            </a:r>
          </a:p>
          <a:p>
            <a:pPr algn="just"/>
            <a:endParaRPr lang="en-US" sz="2800" dirty="0">
              <a:latin typeface="Tw Cen MT" panose="020B0602020104020603" pitchFamily="34" charset="0"/>
            </a:endParaRPr>
          </a:p>
          <a:p>
            <a:pPr algn="just"/>
            <a:r>
              <a:rPr lang="en-US" sz="2800" b="1" dirty="0">
                <a:latin typeface="Tw Cen MT" panose="020B0602020104020603" pitchFamily="34" charset="0"/>
              </a:rPr>
              <a:t>       ii)  </a:t>
            </a:r>
            <a:r>
              <a:rPr lang="en-US" sz="2800" dirty="0">
                <a:latin typeface="Tw Cen MT" panose="020B0602020104020603" pitchFamily="34" charset="0"/>
              </a:rPr>
              <a:t>What is the probability that a randomly selected adult doesn’t    	regularly consume at least one of these two  products?</a:t>
            </a:r>
          </a:p>
        </p:txBody>
      </p:sp>
      <p:sp>
        <p:nvSpPr>
          <p:cNvPr id="3" name="Title 2">
            <a:extLst>
              <a:ext uri="{FF2B5EF4-FFF2-40B4-BE49-F238E27FC236}">
                <a16:creationId xmlns:a16="http://schemas.microsoft.com/office/drawing/2014/main" id="{2CD6C1D5-D771-B086-2CBE-9E5EA01B8C28}"/>
              </a:ext>
            </a:extLst>
          </p:cNvPr>
          <p:cNvSpPr>
            <a:spLocks noGrp="1"/>
          </p:cNvSpPr>
          <p:nvPr>
            <p:ph type="title" idx="4294967295"/>
          </p:nvPr>
        </p:nvSpPr>
        <p:spPr>
          <a:xfrm>
            <a:off x="457200" y="304800"/>
            <a:ext cx="5562600" cy="1143000"/>
          </a:xfrm>
        </p:spPr>
        <p:txBody>
          <a:bodyPr/>
          <a:lstStyle/>
          <a:p>
            <a:pPr algn="l"/>
            <a:r>
              <a:rPr lang="en-IN" b="1" dirty="0">
                <a:latin typeface="Tw Cen MT" panose="020B0602020104020603" pitchFamily="34" charset="0"/>
                <a:cs typeface="Times New Roman" pitchFamily="18" charset="0"/>
              </a:rPr>
              <a:t>Practice problems:  </a:t>
            </a:r>
          </a:p>
        </p:txBody>
      </p:sp>
    </p:spTree>
    <p:extLst>
      <p:ext uri="{BB962C8B-B14F-4D97-AF65-F5344CB8AC3E}">
        <p14:creationId xmlns:p14="http://schemas.microsoft.com/office/powerpoint/2010/main" val="251897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2B37E-BD32-21AB-C401-2C3F547B1B53}"/>
              </a:ext>
            </a:extLst>
          </p:cNvPr>
          <p:cNvSpPr>
            <a:spLocks noGrp="1"/>
          </p:cNvSpPr>
          <p:nvPr>
            <p:ph idx="1"/>
          </p:nvPr>
        </p:nvSpPr>
        <p:spPr/>
        <p:txBody>
          <a:bodyPr>
            <a:normAutofit/>
          </a:bodyPr>
          <a:lstStyle/>
          <a:p>
            <a:pPr marL="0" indent="0" algn="just" defTabSz="914400">
              <a:defRPr/>
            </a:pPr>
            <a:r>
              <a:rPr lang="en-US" b="1" dirty="0">
                <a:solidFill>
                  <a:prstClr val="black"/>
                </a:solidFill>
                <a:latin typeface="+mn-lt"/>
                <a:cs typeface="Times New Roman" pitchFamily="18" charset="0"/>
              </a:rPr>
              <a:t>Q6</a:t>
            </a:r>
            <a:r>
              <a:rPr lang="en-US" sz="2800" b="1" dirty="0">
                <a:solidFill>
                  <a:prstClr val="black"/>
                </a:solidFill>
                <a:latin typeface="Tw Cen MT" panose="020B0602020104020603" pitchFamily="34" charset="0"/>
                <a:cs typeface="Times New Roman" pitchFamily="18" charset="0"/>
              </a:rPr>
              <a:t>. </a:t>
            </a:r>
            <a:r>
              <a:rPr lang="en-US" sz="2800" dirty="0">
                <a:solidFill>
                  <a:prstClr val="black"/>
                </a:solidFill>
                <a:latin typeface="Tw Cen MT" panose="020B0602020104020603" pitchFamily="34" charset="0"/>
                <a:cs typeface="Times New Roman" pitchFamily="18" charset="0"/>
              </a:rPr>
              <a:t>Suppose a student is selected at random from 80 students where 30 are taking mathematics, 20 are taking chemistry and 10 are taking both. Find the probability ‘p’ that the student is taking Mathematics or chemistry?.</a:t>
            </a:r>
          </a:p>
          <a:p>
            <a:pPr marL="0" indent="0" algn="just" defTabSz="914400">
              <a:defRPr/>
            </a:pPr>
            <a:endParaRPr lang="en-US" sz="2800" dirty="0">
              <a:solidFill>
                <a:prstClr val="black"/>
              </a:solidFill>
              <a:latin typeface="Tw Cen MT" panose="020B0602020104020603" pitchFamily="34" charset="0"/>
              <a:cs typeface="Times New Roman" pitchFamily="18" charset="0"/>
            </a:endParaRPr>
          </a:p>
          <a:p>
            <a:pPr algn="just" defTabSz="914400">
              <a:buFont typeface="Wingdings" pitchFamily="2" charset="2"/>
              <a:buNone/>
              <a:defRPr/>
            </a:pPr>
            <a:r>
              <a:rPr lang="en-US" b="1" dirty="0">
                <a:solidFill>
                  <a:prstClr val="black"/>
                </a:solidFill>
                <a:latin typeface="+mn-lt"/>
                <a:cs typeface="Times New Roman" pitchFamily="18" charset="0"/>
              </a:rPr>
              <a:t>Q 7:</a:t>
            </a:r>
            <a:r>
              <a:rPr lang="en-US" sz="2800" b="1" dirty="0">
                <a:solidFill>
                  <a:prstClr val="black"/>
                </a:solidFill>
                <a:latin typeface="Tw Cen MT" panose="020B0602020104020603" pitchFamily="34" charset="0"/>
                <a:cs typeface="Times New Roman" pitchFamily="18" charset="0"/>
              </a:rPr>
              <a:t>   </a:t>
            </a:r>
            <a:r>
              <a:rPr lang="en-US" sz="2800" dirty="0">
                <a:solidFill>
                  <a:prstClr val="black"/>
                </a:solidFill>
                <a:latin typeface="Tw Cen MT" panose="020B0602020104020603" pitchFamily="34" charset="0"/>
                <a:cs typeface="Times New Roman" pitchFamily="18" charset="0"/>
              </a:rPr>
              <a:t>If A and B are events with P(A U B) = 7/8, </a:t>
            </a:r>
          </a:p>
          <a:p>
            <a:pPr algn="just" defTabSz="914400">
              <a:buFont typeface="Wingdings" pitchFamily="2" charset="2"/>
              <a:buNone/>
              <a:defRPr/>
            </a:pPr>
            <a:r>
              <a:rPr lang="en-US" sz="2800" dirty="0">
                <a:solidFill>
                  <a:prstClr val="black"/>
                </a:solidFill>
                <a:latin typeface="Tw Cen MT" panose="020B0602020104020603" pitchFamily="34" charset="0"/>
                <a:cs typeface="Times New Roman" pitchFamily="18" charset="0"/>
              </a:rPr>
              <a:t>P(A ∩ B) = ¼ and P(A') = 5/8, find P(A), P(B) and P(A ∩ B'</a:t>
            </a:r>
            <a:r>
              <a:rPr lang="en-US" sz="2800" b="1" dirty="0">
                <a:solidFill>
                  <a:prstClr val="black"/>
                </a:solidFill>
                <a:latin typeface="Tw Cen MT" panose="020B0602020104020603" pitchFamily="34" charset="0"/>
                <a:cs typeface="Times New Roman" pitchFamily="18" charset="0"/>
              </a:rPr>
              <a:t>).     </a:t>
            </a:r>
          </a:p>
          <a:p>
            <a:endParaRPr lang="en-IN" dirty="0"/>
          </a:p>
        </p:txBody>
      </p:sp>
      <p:sp>
        <p:nvSpPr>
          <p:cNvPr id="3" name="Title 2">
            <a:extLst>
              <a:ext uri="{FF2B5EF4-FFF2-40B4-BE49-F238E27FC236}">
                <a16:creationId xmlns:a16="http://schemas.microsoft.com/office/drawing/2014/main" id="{EAF87660-0D9C-41D8-9F6F-293EEFC55C80}"/>
              </a:ext>
            </a:extLst>
          </p:cNvPr>
          <p:cNvSpPr>
            <a:spLocks noGrp="1"/>
          </p:cNvSpPr>
          <p:nvPr>
            <p:ph type="title" idx="4294967295"/>
          </p:nvPr>
        </p:nvSpPr>
        <p:spPr>
          <a:xfrm>
            <a:off x="0" y="32197"/>
            <a:ext cx="8229600" cy="1143000"/>
          </a:xfrm>
        </p:spPr>
        <p:txBody>
          <a:bodyPr/>
          <a:lstStyle/>
          <a:p>
            <a:pPr algn="l"/>
            <a:r>
              <a:rPr lang="en-US" b="1" dirty="0"/>
              <a:t> </a:t>
            </a:r>
            <a:endParaRPr lang="en-IN" dirty="0"/>
          </a:p>
        </p:txBody>
      </p:sp>
      <p:sp>
        <p:nvSpPr>
          <p:cNvPr id="5" name="Title 2">
            <a:extLst>
              <a:ext uri="{FF2B5EF4-FFF2-40B4-BE49-F238E27FC236}">
                <a16:creationId xmlns:a16="http://schemas.microsoft.com/office/drawing/2014/main" id="{FE543702-0886-B021-D3DA-2B797A738A5F}"/>
              </a:ext>
            </a:extLst>
          </p:cNvPr>
          <p:cNvSpPr>
            <a:spLocks noGrp="1"/>
          </p:cNvSpPr>
          <p:nvPr>
            <p:ph type="title" idx="4294967295"/>
          </p:nvPr>
        </p:nvSpPr>
        <p:spPr>
          <a:xfrm>
            <a:off x="457200" y="304800"/>
            <a:ext cx="5562600" cy="1143000"/>
          </a:xfrm>
        </p:spPr>
        <p:txBody>
          <a:bodyPr/>
          <a:lstStyle/>
          <a:p>
            <a:pPr algn="l"/>
            <a:r>
              <a:rPr lang="en-IN" b="1" dirty="0">
                <a:latin typeface="Tw Cen MT" panose="020B0602020104020603" pitchFamily="34" charset="0"/>
                <a:cs typeface="Times New Roman" pitchFamily="18" charset="0"/>
              </a:rPr>
              <a:t>Practice problems:  </a:t>
            </a:r>
          </a:p>
        </p:txBody>
      </p:sp>
    </p:spTree>
    <p:extLst>
      <p:ext uri="{BB962C8B-B14F-4D97-AF65-F5344CB8AC3E}">
        <p14:creationId xmlns:p14="http://schemas.microsoft.com/office/powerpoint/2010/main" val="2157733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0AE5BC3-39CB-85F8-4F7A-65D856F50289}"/>
              </a:ext>
            </a:extLst>
          </p:cNvPr>
          <p:cNvSpPr>
            <a:spLocks noGrp="1"/>
          </p:cNvSpPr>
          <p:nvPr>
            <p:ph type="title" idx="4294967295"/>
          </p:nvPr>
        </p:nvSpPr>
        <p:spPr>
          <a:xfrm>
            <a:off x="457200" y="304800"/>
            <a:ext cx="5562600" cy="1143000"/>
          </a:xfrm>
        </p:spPr>
        <p:txBody>
          <a:bodyPr/>
          <a:lstStyle/>
          <a:p>
            <a:pPr algn="l"/>
            <a:r>
              <a:rPr lang="en-IN" b="1" dirty="0">
                <a:latin typeface="Tw Cen MT" panose="020B0602020104020603" pitchFamily="34" charset="0"/>
                <a:cs typeface="Times New Roman" pitchFamily="18" charset="0"/>
              </a:rPr>
              <a:t>Practice problems: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B70F439-6D30-382D-05BB-394DCC042EF0}"/>
                  </a:ext>
                </a:extLst>
              </p:cNvPr>
              <p:cNvSpPr>
                <a:spLocks noGrp="1"/>
              </p:cNvSpPr>
              <p:nvPr>
                <p:ph idx="1"/>
              </p:nvPr>
            </p:nvSpPr>
            <p:spPr/>
            <p:txBody>
              <a:bodyPr/>
              <a:lstStyle/>
              <a:p>
                <a:r>
                  <a:rPr lang="en-US" sz="2000" b="1" dirty="0"/>
                  <a:t>Q8.</a:t>
                </a:r>
                <a:r>
                  <a:rPr lang="en-US" sz="2400" dirty="0">
                    <a:latin typeface="Times New Roman" panose="02020603050405020304" pitchFamily="18" charset="0"/>
                  </a:rPr>
                  <a:t>  </a:t>
                </a:r>
                <a:r>
                  <a:rPr lang="en-IN" sz="2400" dirty="0">
                    <a:latin typeface="Tw Cen MT" panose="020B0602020104020603" pitchFamily="34" charset="0"/>
                  </a:rPr>
                  <a:t>In a Sample space, events A and B are such that P(A)=P(B), </a:t>
                </a:r>
                <a14:m>
                  <m:oMath xmlns:m="http://schemas.openxmlformats.org/officeDocument/2006/math">
                    <m:r>
                      <a:rPr lang="en-IN" sz="2400" i="1">
                        <a:latin typeface="Cambria Math" panose="02040503050406030204" pitchFamily="18" charset="0"/>
                      </a:rPr>
                      <m:t>𝑃</m:t>
                    </m:r>
                    <m:d>
                      <m:dPr>
                        <m:ctrlPr>
                          <a:rPr lang="en-IN" sz="2400" i="1">
                            <a:latin typeface="Cambria Math" panose="02040503050406030204" pitchFamily="18" charset="0"/>
                          </a:rPr>
                        </m:ctrlPr>
                      </m:dPr>
                      <m:e>
                        <m:acc>
                          <m:accPr>
                            <m:chr m:val="̅"/>
                            <m:ctrlPr>
                              <a:rPr lang="en-IN" sz="2400" i="1">
                                <a:latin typeface="Cambria Math" panose="02040503050406030204" pitchFamily="18" charset="0"/>
                              </a:rPr>
                            </m:ctrlPr>
                          </m:accPr>
                          <m:e>
                            <m:r>
                              <a:rPr lang="en-IN" sz="2400" i="1">
                                <a:latin typeface="Cambria Math" panose="02040503050406030204" pitchFamily="18" charset="0"/>
                              </a:rPr>
                              <m:t>𝐴</m:t>
                            </m:r>
                          </m:e>
                        </m:acc>
                        <m:r>
                          <a:rPr lang="en-IN" sz="2400" i="1">
                            <a:latin typeface="Cambria Math" panose="02040503050406030204" pitchFamily="18" charset="0"/>
                            <a:ea typeface="Cambria Math" panose="02040503050406030204" pitchFamily="18" charset="0"/>
                          </a:rPr>
                          <m:t>∩</m:t>
                        </m:r>
                        <m:acc>
                          <m:accPr>
                            <m:chr m:val="̅"/>
                            <m:ctrlPr>
                              <a:rPr lang="en-IN" sz="2400" i="1">
                                <a:latin typeface="Cambria Math" panose="02040503050406030204" pitchFamily="18" charset="0"/>
                                <a:ea typeface="Cambria Math" panose="02040503050406030204" pitchFamily="18" charset="0"/>
                              </a:rPr>
                            </m:ctrlPr>
                          </m:accPr>
                          <m:e>
                            <m:r>
                              <a:rPr lang="en-IN" sz="2400" i="1">
                                <a:latin typeface="Cambria Math" panose="02040503050406030204" pitchFamily="18" charset="0"/>
                                <a:ea typeface="Cambria Math" panose="02040503050406030204" pitchFamily="18" charset="0"/>
                              </a:rPr>
                              <m:t>𝐵</m:t>
                            </m:r>
                          </m:e>
                        </m:acc>
                      </m:e>
                    </m:d>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ea typeface="Cambria Math" panose="02040503050406030204" pitchFamily="18" charset="0"/>
                      </a:rPr>
                      <m:t>𝑃</m:t>
                    </m:r>
                    <m:d>
                      <m:dPr>
                        <m:ctrlPr>
                          <a:rPr lang="en-IN" sz="2400" i="1">
                            <a:latin typeface="Cambria Math" panose="02040503050406030204" pitchFamily="18" charset="0"/>
                            <a:ea typeface="Cambria Math" panose="02040503050406030204" pitchFamily="18" charset="0"/>
                          </a:rPr>
                        </m:ctrlPr>
                      </m:dPr>
                      <m:e>
                        <m:r>
                          <a:rPr lang="en-IN" sz="2400" i="1">
                            <a:latin typeface="Cambria Math" panose="02040503050406030204" pitchFamily="18" charset="0"/>
                            <a:ea typeface="Cambria Math" panose="02040503050406030204" pitchFamily="18" charset="0"/>
                          </a:rPr>
                          <m:t>𝐴</m:t>
                        </m:r>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ea typeface="Cambria Math" panose="02040503050406030204" pitchFamily="18" charset="0"/>
                          </a:rPr>
                          <m:t>𝐵</m:t>
                        </m:r>
                      </m:e>
                    </m:d>
                    <m:r>
                      <a:rPr lang="en-IN" sz="2400" i="1">
                        <a:latin typeface="Cambria Math" panose="02040503050406030204" pitchFamily="18" charset="0"/>
                        <a:ea typeface="Cambria Math" panose="02040503050406030204" pitchFamily="18" charset="0"/>
                      </a:rPr>
                      <m:t>=</m:t>
                    </m:r>
                    <m:f>
                      <m:fPr>
                        <m:ctrlPr>
                          <a:rPr lang="en-IN" sz="2400" i="1">
                            <a:latin typeface="Cambria Math" panose="02040503050406030204" pitchFamily="18" charset="0"/>
                            <a:ea typeface="Cambria Math" panose="02040503050406030204" pitchFamily="18" charset="0"/>
                          </a:rPr>
                        </m:ctrlPr>
                      </m:fPr>
                      <m:num>
                        <m:r>
                          <a:rPr lang="en-IN" sz="2400" i="1">
                            <a:latin typeface="Cambria Math" panose="02040503050406030204" pitchFamily="18" charset="0"/>
                            <a:ea typeface="Cambria Math" panose="02040503050406030204" pitchFamily="18" charset="0"/>
                          </a:rPr>
                          <m:t>1</m:t>
                        </m:r>
                      </m:num>
                      <m:den>
                        <m:r>
                          <a:rPr lang="en-IN" sz="2400" i="1">
                            <a:latin typeface="Cambria Math" panose="02040503050406030204" pitchFamily="18" charset="0"/>
                            <a:ea typeface="Cambria Math" panose="02040503050406030204" pitchFamily="18" charset="0"/>
                          </a:rPr>
                          <m:t>6</m:t>
                        </m:r>
                      </m:den>
                    </m:f>
                    <m:r>
                      <a:rPr lang="en-IN" sz="2400" i="1">
                        <a:latin typeface="Cambria Math" panose="02040503050406030204" pitchFamily="18" charset="0"/>
                        <a:ea typeface="Cambria Math" panose="02040503050406030204" pitchFamily="18" charset="0"/>
                      </a:rPr>
                      <m:t>.</m:t>
                    </m:r>
                  </m:oMath>
                </a14:m>
                <a:r>
                  <a:rPr lang="en-IN" sz="2400" i="1" dirty="0">
                    <a:latin typeface="Tw Cen MT" panose="020B0602020104020603" pitchFamily="34" charset="0"/>
                    <a:ea typeface="Cambria Math" panose="02040503050406030204" pitchFamily="18" charset="0"/>
                  </a:rPr>
                  <a:t> </a:t>
                </a:r>
                <a14:m>
                  <m:oMath xmlns:m="http://schemas.openxmlformats.org/officeDocument/2006/math">
                    <m:r>
                      <a:rPr lang="en-IN" sz="2400" b="0" i="1" smtClean="0">
                        <a:latin typeface="Cambria Math" panose="02040503050406030204" pitchFamily="18" charset="0"/>
                        <a:ea typeface="Cambria Math" panose="02040503050406030204" pitchFamily="18" charset="0"/>
                      </a:rPr>
                      <m:t>𝐹</m:t>
                    </m:r>
                    <m:r>
                      <a:rPr lang="en-IN" sz="2400" i="1">
                        <a:latin typeface="Cambria Math" panose="02040503050406030204" pitchFamily="18" charset="0"/>
                        <a:ea typeface="Cambria Math" panose="02040503050406030204" pitchFamily="18" charset="0"/>
                      </a:rPr>
                      <m:t>𝑖𝑛𝑑</m:t>
                    </m:r>
                    <m:r>
                      <a:rPr lang="en-IN" sz="2400" i="1">
                        <a:latin typeface="Cambria Math" panose="02040503050406030204" pitchFamily="18" charset="0"/>
                        <a:ea typeface="Cambria Math" panose="02040503050406030204" pitchFamily="18" charset="0"/>
                      </a:rPr>
                      <m:t> </m:t>
                    </m:r>
                  </m:oMath>
                </a14:m>
                <a:endParaRPr lang="en-IN" sz="2400" i="1" dirty="0">
                  <a:latin typeface="Tw Cen MT" panose="020B0602020104020603"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sz="2400" i="1">
                          <a:latin typeface="Cambria Math" panose="02040503050406030204" pitchFamily="18" charset="0"/>
                          <a:ea typeface="Cambria Math" panose="02040503050406030204" pitchFamily="18" charset="0"/>
                        </a:rPr>
                        <m:t>𝑎</m:t>
                      </m:r>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𝑃</m:t>
                      </m:r>
                      <m:d>
                        <m:dPr>
                          <m:ctrlPr>
                            <a:rPr lang="en-IN" sz="2400" i="1">
                              <a:latin typeface="Cambria Math" panose="02040503050406030204" pitchFamily="18" charset="0"/>
                              <a:ea typeface="Cambria Math" panose="02040503050406030204" pitchFamily="18" charset="0"/>
                            </a:rPr>
                          </m:ctrlPr>
                        </m:dPr>
                        <m:e>
                          <m:r>
                            <a:rPr lang="en-IN" sz="2400" i="1">
                              <a:latin typeface="Cambria Math" panose="02040503050406030204" pitchFamily="18" charset="0"/>
                              <a:ea typeface="Cambria Math" panose="02040503050406030204" pitchFamily="18" charset="0"/>
                            </a:rPr>
                            <m:t>𝐴</m:t>
                          </m:r>
                        </m:e>
                      </m:d>
                      <m:r>
                        <a:rPr lang="en-IN" sz="2400" i="1">
                          <a:latin typeface="Cambria Math" panose="02040503050406030204" pitchFamily="18" charset="0"/>
                          <a:ea typeface="Cambria Math" panose="02040503050406030204" pitchFamily="18" charset="0"/>
                        </a:rPr>
                        <m:t>,</m:t>
                      </m:r>
                    </m:oMath>
                  </m:oMathPara>
                </a14:m>
                <a:endParaRPr lang="en-IN" sz="2400" i="1" dirty="0">
                  <a:latin typeface="Tw Cen MT" panose="020B0602020104020603"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sz="2400" i="1">
                          <a:latin typeface="Cambria Math" panose="02040503050406030204" pitchFamily="18" charset="0"/>
                          <a:ea typeface="Cambria Math" panose="02040503050406030204" pitchFamily="18" charset="0"/>
                        </a:rPr>
                        <m:t>𝑏</m:t>
                      </m:r>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rPr>
                        <m:t>𝑃</m:t>
                      </m:r>
                      <m:d>
                        <m:dPr>
                          <m:ctrlPr>
                            <a:rPr lang="en-IN" sz="2400" i="1">
                              <a:latin typeface="Cambria Math" panose="02040503050406030204" pitchFamily="18" charset="0"/>
                            </a:rPr>
                          </m:ctrlPr>
                        </m:dPr>
                        <m:e>
                          <m:acc>
                            <m:accPr>
                              <m:chr m:val="̅"/>
                              <m:ctrlPr>
                                <a:rPr lang="en-IN" sz="2400" i="1">
                                  <a:latin typeface="Cambria Math" panose="02040503050406030204" pitchFamily="18" charset="0"/>
                                </a:rPr>
                              </m:ctrlPr>
                            </m:accPr>
                            <m:e>
                              <m:r>
                                <a:rPr lang="en-IN" sz="2400" i="1">
                                  <a:latin typeface="Cambria Math" panose="02040503050406030204" pitchFamily="18" charset="0"/>
                                </a:rPr>
                                <m:t>𝐴</m:t>
                              </m:r>
                            </m:e>
                          </m:acc>
                          <m:r>
                            <a:rPr lang="en-IN" sz="2400" i="1">
                              <a:latin typeface="Cambria Math" panose="02040503050406030204" pitchFamily="18" charset="0"/>
                              <a:ea typeface="Cambria Math" panose="02040503050406030204" pitchFamily="18" charset="0"/>
                            </a:rPr>
                            <m:t>∪</m:t>
                          </m:r>
                          <m:acc>
                            <m:accPr>
                              <m:chr m:val="̅"/>
                              <m:ctrlPr>
                                <a:rPr lang="en-IN" sz="2400" i="1">
                                  <a:latin typeface="Cambria Math" panose="02040503050406030204" pitchFamily="18" charset="0"/>
                                  <a:ea typeface="Cambria Math" panose="02040503050406030204" pitchFamily="18" charset="0"/>
                                </a:rPr>
                              </m:ctrlPr>
                            </m:accPr>
                            <m:e>
                              <m:r>
                                <a:rPr lang="en-IN" sz="2400" i="1">
                                  <a:latin typeface="Cambria Math" panose="02040503050406030204" pitchFamily="18" charset="0"/>
                                  <a:ea typeface="Cambria Math" panose="02040503050406030204" pitchFamily="18" charset="0"/>
                                </a:rPr>
                                <m:t>𝐵</m:t>
                              </m:r>
                            </m:e>
                          </m:acc>
                        </m:e>
                      </m:d>
                      <m:r>
                        <a:rPr lang="en-IN" sz="2400" i="1">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 </m:t>
                      </m:r>
                    </m:oMath>
                  </m:oMathPara>
                </a14:m>
                <a:endParaRPr lang="en-IN" sz="2400" b="0" i="1" dirty="0">
                  <a:latin typeface="Tw Cen MT" panose="020B0602020104020603" pitchFamily="34" charset="0"/>
                  <a:ea typeface="Cambria Math" panose="02040503050406030204" pitchFamily="18" charset="0"/>
                </a:endParaRPr>
              </a:p>
              <a:p>
                <a14:m>
                  <m:oMath xmlns:m="http://schemas.openxmlformats.org/officeDocument/2006/math">
                    <m:r>
                      <a:rPr lang="en-IN" sz="2400" b="0" i="1" smtClean="0">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𝑐</m:t>
                    </m:r>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𝑃</m:t>
                    </m:r>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ea typeface="Cambria Math" panose="02040503050406030204" pitchFamily="18" charset="0"/>
                      </a:rPr>
                      <m:t>𝑒𝑥𝑎𝑐𝑡𝑙𝑦</m:t>
                    </m:r>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𝑜𝑛𝑒</m:t>
                    </m:r>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𝑜𝑓</m:t>
                    </m:r>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𝑡h𝑒</m:t>
                    </m:r>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𝑒𝑣𝑒𝑛𝑡𝑠</m:t>
                    </m:r>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𝐴</m:t>
                    </m:r>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𝑜𝑟</m:t>
                    </m:r>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𝐵</m:t>
                    </m:r>
                    <m:r>
                      <a:rPr lang="en-IN" sz="2400" i="1">
                        <a:latin typeface="Cambria Math" panose="02040503050406030204" pitchFamily="18" charset="0"/>
                        <a:ea typeface="Cambria Math" panose="02040503050406030204" pitchFamily="18" charset="0"/>
                      </a:rPr>
                      <m:t>)</m:t>
                    </m:r>
                  </m:oMath>
                </a14:m>
                <a:r>
                  <a:rPr lang="en-IN" sz="2400" dirty="0">
                    <a:latin typeface="Tw Cen MT" panose="020B0602020104020603" pitchFamily="34" charset="0"/>
                    <a:ea typeface="Cambria Math" panose="02040503050406030204" pitchFamily="18" charset="0"/>
                  </a:rPr>
                  <a:t> </a:t>
                </a:r>
              </a:p>
              <a:p>
                <a:endParaRPr lang="en-IN" sz="2400" dirty="0">
                  <a:latin typeface="Tw Cen MT" panose="020B0602020104020603" pitchFamily="34" charset="0"/>
                  <a:ea typeface="Cambria Math" panose="02040503050406030204" pitchFamily="18" charset="0"/>
                </a:endParaRPr>
              </a:p>
              <a:p>
                <a:pPr algn="just"/>
                <a:r>
                  <a:rPr lang="en-US" b="1" dirty="0">
                    <a:latin typeface="+mn-lt"/>
                  </a:rPr>
                  <a:t>Q9. </a:t>
                </a:r>
                <a:r>
                  <a:rPr lang="en-US" dirty="0">
                    <a:latin typeface="Tw Cen MT" panose="020B0602020104020603" pitchFamily="34" charset="0"/>
                  </a:rPr>
                  <a:t>An insurance company offers four different deductible levels—none, low, medium, and high—for its homeowner’s policyholders and three different levels—low, medium, and high—for its automobile policyholders. The accompanying table gives proportions for the various categories of policyholders who have both types of insurance. </a:t>
                </a:r>
                <a:endParaRPr lang="en-IN" dirty="0"/>
              </a:p>
            </p:txBody>
          </p:sp>
        </mc:Choice>
        <mc:Fallback xmlns="">
          <p:sp>
            <p:nvSpPr>
              <p:cNvPr id="5" name="Content Placeholder 4">
                <a:extLst>
                  <a:ext uri="{FF2B5EF4-FFF2-40B4-BE49-F238E27FC236}">
                    <a16:creationId xmlns:a16="http://schemas.microsoft.com/office/drawing/2014/main" id="{AB70F439-6D30-382D-05BB-394DCC042EF0}"/>
                  </a:ext>
                </a:extLst>
              </p:cNvPr>
              <p:cNvSpPr>
                <a:spLocks noGrp="1" noRot="1" noChangeAspect="1" noMove="1" noResize="1" noEditPoints="1" noAdjustHandles="1" noChangeArrowheads="1" noChangeShapeType="1" noTextEdit="1"/>
              </p:cNvSpPr>
              <p:nvPr>
                <p:ph idx="1"/>
              </p:nvPr>
            </p:nvSpPr>
            <p:spPr>
              <a:blipFill>
                <a:blip r:embed="rId2"/>
                <a:stretch>
                  <a:fillRect l="-1310" t="-1117" r="-1241" b="-1613"/>
                </a:stretch>
              </a:blipFill>
            </p:spPr>
            <p:txBody>
              <a:bodyPr/>
              <a:lstStyle/>
              <a:p>
                <a:r>
                  <a:rPr lang="en-IN">
                    <a:noFill/>
                  </a:rPr>
                  <a:t> </a:t>
                </a:r>
              </a:p>
            </p:txBody>
          </p:sp>
        </mc:Fallback>
      </mc:AlternateContent>
    </p:spTree>
    <p:extLst>
      <p:ext uri="{BB962C8B-B14F-4D97-AF65-F5344CB8AC3E}">
        <p14:creationId xmlns:p14="http://schemas.microsoft.com/office/powerpoint/2010/main" val="3530612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784C93-E30E-E2D7-C37F-AED5B89523B4}"/>
              </a:ext>
            </a:extLst>
          </p:cNvPr>
          <p:cNvSpPr>
            <a:spLocks noGrp="1"/>
          </p:cNvSpPr>
          <p:nvPr>
            <p:ph idx="1"/>
          </p:nvPr>
        </p:nvSpPr>
        <p:spPr>
          <a:xfrm>
            <a:off x="291966" y="1600200"/>
            <a:ext cx="8839200" cy="2826935"/>
          </a:xfrm>
        </p:spPr>
        <p:txBody>
          <a:bodyPr>
            <a:noAutofit/>
          </a:bodyPr>
          <a:lstStyle/>
          <a:p>
            <a:pPr marL="0" indent="0" algn="just"/>
            <a:r>
              <a:rPr lang="en-US" dirty="0">
                <a:latin typeface="Tw Cen MT" panose="020B0602020104020603" pitchFamily="34" charset="0"/>
              </a:rPr>
              <a:t>For example, the proportion of individuals with both low homeowner’s deductible and low auto deductible is .06 (6% of all such individuals.       </a:t>
            </a:r>
            <a:endParaRPr lang="en-US" sz="1800" dirty="0">
              <a:latin typeface="Tw Cen MT" panose="020B0602020104020603" pitchFamily="34" charset="0"/>
            </a:endParaRPr>
          </a:p>
          <a:p>
            <a:pPr marL="0" indent="0"/>
            <a:endParaRPr lang="en-US" sz="1800" dirty="0">
              <a:latin typeface="Tw Cen MT" panose="020B0602020104020603" pitchFamily="34" charset="0"/>
            </a:endParaRPr>
          </a:p>
          <a:p>
            <a:pPr marL="0" indent="0"/>
            <a:endParaRPr lang="en-US" sz="1800" dirty="0">
              <a:latin typeface="Tw Cen MT" panose="020B0602020104020603" pitchFamily="34" charset="0"/>
            </a:endParaRPr>
          </a:p>
        </p:txBody>
      </p:sp>
      <p:graphicFrame>
        <p:nvGraphicFramePr>
          <p:cNvPr id="4" name="Table 3">
            <a:extLst>
              <a:ext uri="{FF2B5EF4-FFF2-40B4-BE49-F238E27FC236}">
                <a16:creationId xmlns:a16="http://schemas.microsoft.com/office/drawing/2014/main" id="{30F538D1-7770-4F35-BF59-21431A75D4C1}"/>
              </a:ext>
            </a:extLst>
          </p:cNvPr>
          <p:cNvGraphicFramePr>
            <a:graphicFrameLocks noGrp="1"/>
          </p:cNvGraphicFramePr>
          <p:nvPr>
            <p:extLst>
              <p:ext uri="{D42A27DB-BD31-4B8C-83A1-F6EECF244321}">
                <p14:modId xmlns:p14="http://schemas.microsoft.com/office/powerpoint/2010/main" val="3159908979"/>
              </p:ext>
            </p:extLst>
          </p:nvPr>
        </p:nvGraphicFramePr>
        <p:xfrm>
          <a:off x="609600" y="3408479"/>
          <a:ext cx="7620000" cy="1981200"/>
        </p:xfrm>
        <a:graphic>
          <a:graphicData uri="http://schemas.openxmlformats.org/drawingml/2006/table">
            <a:tbl>
              <a:tblPr firstRow="1" bandRow="1">
                <a:tableStyleId>{5C22544A-7EE6-4342-B048-85BDC9FD1C3A}</a:tableStyleId>
              </a:tblPr>
              <a:tblGrid>
                <a:gridCol w="1428750">
                  <a:extLst>
                    <a:ext uri="{9D8B030D-6E8A-4147-A177-3AD203B41FA5}">
                      <a16:colId xmlns:a16="http://schemas.microsoft.com/office/drawing/2014/main" val="3528134667"/>
                    </a:ext>
                  </a:extLst>
                </a:gridCol>
                <a:gridCol w="1619250">
                  <a:extLst>
                    <a:ext uri="{9D8B030D-6E8A-4147-A177-3AD203B41FA5}">
                      <a16:colId xmlns:a16="http://schemas.microsoft.com/office/drawing/2014/main" val="1801763460"/>
                    </a:ext>
                  </a:extLst>
                </a:gridCol>
                <a:gridCol w="1524000">
                  <a:extLst>
                    <a:ext uri="{9D8B030D-6E8A-4147-A177-3AD203B41FA5}">
                      <a16:colId xmlns:a16="http://schemas.microsoft.com/office/drawing/2014/main" val="2578927836"/>
                    </a:ext>
                  </a:extLst>
                </a:gridCol>
                <a:gridCol w="1524000">
                  <a:extLst>
                    <a:ext uri="{9D8B030D-6E8A-4147-A177-3AD203B41FA5}">
                      <a16:colId xmlns:a16="http://schemas.microsoft.com/office/drawing/2014/main" val="1213384506"/>
                    </a:ext>
                  </a:extLst>
                </a:gridCol>
                <a:gridCol w="1524000">
                  <a:extLst>
                    <a:ext uri="{9D8B030D-6E8A-4147-A177-3AD203B41FA5}">
                      <a16:colId xmlns:a16="http://schemas.microsoft.com/office/drawing/2014/main" val="3674007074"/>
                    </a:ext>
                  </a:extLst>
                </a:gridCol>
              </a:tblGrid>
              <a:tr h="495300">
                <a:tc>
                  <a:txBody>
                    <a:bodyPr/>
                    <a:lstStyle/>
                    <a:p>
                      <a:r>
                        <a:rPr lang="en-US" sz="1400" dirty="0"/>
                        <a:t>Auto</a:t>
                      </a:r>
                    </a:p>
                  </a:txBody>
                  <a:tcPr marL="68580" marR="68580" marT="34290" marB="34290"/>
                </a:tc>
                <a:tc>
                  <a:txBody>
                    <a:bodyPr/>
                    <a:lstStyle/>
                    <a:p>
                      <a:r>
                        <a:rPr lang="en-US" sz="1400" dirty="0"/>
                        <a:t> N</a:t>
                      </a:r>
                    </a:p>
                  </a:txBody>
                  <a:tcPr marL="68580" marR="68580" marT="34290" marB="34290"/>
                </a:tc>
                <a:tc>
                  <a:txBody>
                    <a:bodyPr/>
                    <a:lstStyle/>
                    <a:p>
                      <a:r>
                        <a:rPr lang="en-US" sz="1400" dirty="0"/>
                        <a:t>L</a:t>
                      </a:r>
                    </a:p>
                  </a:txBody>
                  <a:tcPr marL="68580" marR="68580" marT="34290" marB="34290"/>
                </a:tc>
                <a:tc>
                  <a:txBody>
                    <a:bodyPr/>
                    <a:lstStyle/>
                    <a:p>
                      <a:r>
                        <a:rPr lang="en-US" sz="1400" dirty="0"/>
                        <a:t>M</a:t>
                      </a:r>
                    </a:p>
                  </a:txBody>
                  <a:tcPr marL="68580" marR="68580" marT="34290" marB="34290"/>
                </a:tc>
                <a:tc>
                  <a:txBody>
                    <a:bodyPr/>
                    <a:lstStyle/>
                    <a:p>
                      <a:r>
                        <a:rPr lang="en-US" sz="1400" dirty="0"/>
                        <a:t>H</a:t>
                      </a:r>
                    </a:p>
                  </a:txBody>
                  <a:tcPr marL="68580" marR="68580" marT="34290" marB="34290"/>
                </a:tc>
                <a:extLst>
                  <a:ext uri="{0D108BD9-81ED-4DB2-BD59-A6C34878D82A}">
                    <a16:rowId xmlns:a16="http://schemas.microsoft.com/office/drawing/2014/main" val="3985574193"/>
                  </a:ext>
                </a:extLst>
              </a:tr>
              <a:tr h="495300">
                <a:tc>
                  <a:txBody>
                    <a:bodyPr/>
                    <a:lstStyle/>
                    <a:p>
                      <a:r>
                        <a:rPr lang="en-US" sz="1400" dirty="0"/>
                        <a:t>L</a:t>
                      </a:r>
                    </a:p>
                  </a:txBody>
                  <a:tcPr marL="68580" marR="68580" marT="34290" marB="34290"/>
                </a:tc>
                <a:tc>
                  <a:txBody>
                    <a:bodyPr/>
                    <a:lstStyle/>
                    <a:p>
                      <a:r>
                        <a:rPr lang="en-US" sz="1400" dirty="0"/>
                        <a:t>0.04</a:t>
                      </a:r>
                    </a:p>
                  </a:txBody>
                  <a:tcPr marL="68580" marR="68580" marT="34290" marB="34290"/>
                </a:tc>
                <a:tc>
                  <a:txBody>
                    <a:bodyPr/>
                    <a:lstStyle/>
                    <a:p>
                      <a:r>
                        <a:rPr lang="en-US" sz="1400" dirty="0"/>
                        <a:t>0.06</a:t>
                      </a:r>
                    </a:p>
                  </a:txBody>
                  <a:tcPr marL="68580" marR="68580" marT="34290" marB="34290"/>
                </a:tc>
                <a:tc>
                  <a:txBody>
                    <a:bodyPr/>
                    <a:lstStyle/>
                    <a:p>
                      <a:r>
                        <a:rPr lang="en-US" sz="1400" dirty="0"/>
                        <a:t>0.05</a:t>
                      </a:r>
                    </a:p>
                  </a:txBody>
                  <a:tcPr marL="68580" marR="68580" marT="34290" marB="34290"/>
                </a:tc>
                <a:tc>
                  <a:txBody>
                    <a:bodyPr/>
                    <a:lstStyle/>
                    <a:p>
                      <a:r>
                        <a:rPr lang="en-US" sz="1400" dirty="0"/>
                        <a:t>0.03</a:t>
                      </a:r>
                    </a:p>
                  </a:txBody>
                  <a:tcPr marL="68580" marR="68580" marT="34290" marB="34290"/>
                </a:tc>
                <a:extLst>
                  <a:ext uri="{0D108BD9-81ED-4DB2-BD59-A6C34878D82A}">
                    <a16:rowId xmlns:a16="http://schemas.microsoft.com/office/drawing/2014/main" val="3694543761"/>
                  </a:ext>
                </a:extLst>
              </a:tr>
              <a:tr h="495300">
                <a:tc>
                  <a:txBody>
                    <a:bodyPr/>
                    <a:lstStyle/>
                    <a:p>
                      <a:r>
                        <a:rPr lang="en-US" sz="1400" dirty="0"/>
                        <a:t>M</a:t>
                      </a:r>
                    </a:p>
                  </a:txBody>
                  <a:tcPr marL="68580" marR="68580" marT="34290" marB="34290"/>
                </a:tc>
                <a:tc>
                  <a:txBody>
                    <a:bodyPr/>
                    <a:lstStyle/>
                    <a:p>
                      <a:r>
                        <a:rPr lang="en-US" sz="1400" dirty="0"/>
                        <a:t>0.07</a:t>
                      </a:r>
                    </a:p>
                  </a:txBody>
                  <a:tcPr marL="68580" marR="68580" marT="34290" marB="34290"/>
                </a:tc>
                <a:tc>
                  <a:txBody>
                    <a:bodyPr/>
                    <a:lstStyle/>
                    <a:p>
                      <a:r>
                        <a:rPr lang="en-US" sz="1400" dirty="0"/>
                        <a:t>0.10</a:t>
                      </a:r>
                    </a:p>
                  </a:txBody>
                  <a:tcPr marL="68580" marR="68580" marT="34290" marB="34290"/>
                </a:tc>
                <a:tc>
                  <a:txBody>
                    <a:bodyPr/>
                    <a:lstStyle/>
                    <a:p>
                      <a:r>
                        <a:rPr lang="en-US" sz="1400" dirty="0"/>
                        <a:t>0.20</a:t>
                      </a:r>
                    </a:p>
                  </a:txBody>
                  <a:tcPr marL="68580" marR="68580" marT="34290" marB="34290"/>
                </a:tc>
                <a:tc>
                  <a:txBody>
                    <a:bodyPr/>
                    <a:lstStyle/>
                    <a:p>
                      <a:r>
                        <a:rPr lang="en-US" sz="1400" dirty="0"/>
                        <a:t>0.10</a:t>
                      </a:r>
                    </a:p>
                  </a:txBody>
                  <a:tcPr marL="68580" marR="68580" marT="34290" marB="34290"/>
                </a:tc>
                <a:extLst>
                  <a:ext uri="{0D108BD9-81ED-4DB2-BD59-A6C34878D82A}">
                    <a16:rowId xmlns:a16="http://schemas.microsoft.com/office/drawing/2014/main" val="1774291982"/>
                  </a:ext>
                </a:extLst>
              </a:tr>
              <a:tr h="495300">
                <a:tc>
                  <a:txBody>
                    <a:bodyPr/>
                    <a:lstStyle/>
                    <a:p>
                      <a:r>
                        <a:rPr lang="en-US" sz="1400" dirty="0"/>
                        <a:t>H</a:t>
                      </a:r>
                    </a:p>
                  </a:txBody>
                  <a:tcPr marL="68580" marR="68580" marT="34290" marB="34290"/>
                </a:tc>
                <a:tc>
                  <a:txBody>
                    <a:bodyPr/>
                    <a:lstStyle/>
                    <a:p>
                      <a:r>
                        <a:rPr lang="en-US" sz="1400" dirty="0"/>
                        <a:t>0.02</a:t>
                      </a:r>
                    </a:p>
                  </a:txBody>
                  <a:tcPr marL="68580" marR="68580" marT="34290" marB="34290"/>
                </a:tc>
                <a:tc>
                  <a:txBody>
                    <a:bodyPr/>
                    <a:lstStyle/>
                    <a:p>
                      <a:r>
                        <a:rPr lang="en-US" sz="1400" dirty="0"/>
                        <a:t>0.03</a:t>
                      </a:r>
                    </a:p>
                  </a:txBody>
                  <a:tcPr marL="68580" marR="68580" marT="34290" marB="34290"/>
                </a:tc>
                <a:tc>
                  <a:txBody>
                    <a:bodyPr/>
                    <a:lstStyle/>
                    <a:p>
                      <a:r>
                        <a:rPr lang="en-US" sz="1400" dirty="0"/>
                        <a:t>0.15</a:t>
                      </a:r>
                    </a:p>
                  </a:txBody>
                  <a:tcPr marL="68580" marR="68580" marT="34290" marB="34290"/>
                </a:tc>
                <a:tc>
                  <a:txBody>
                    <a:bodyPr/>
                    <a:lstStyle/>
                    <a:p>
                      <a:r>
                        <a:rPr lang="en-US" sz="1400" dirty="0"/>
                        <a:t>0.1</a:t>
                      </a:r>
                    </a:p>
                  </a:txBody>
                  <a:tcPr marL="68580" marR="68580" marT="34290" marB="34290"/>
                </a:tc>
                <a:extLst>
                  <a:ext uri="{0D108BD9-81ED-4DB2-BD59-A6C34878D82A}">
                    <a16:rowId xmlns:a16="http://schemas.microsoft.com/office/drawing/2014/main" val="306874166"/>
                  </a:ext>
                </a:extLst>
              </a:tr>
            </a:tbl>
          </a:graphicData>
        </a:graphic>
      </p:graphicFrame>
      <p:sp>
        <p:nvSpPr>
          <p:cNvPr id="2" name="Rectangle 1"/>
          <p:cNvSpPr/>
          <p:nvPr/>
        </p:nvSpPr>
        <p:spPr>
          <a:xfrm>
            <a:off x="3158809" y="2752057"/>
            <a:ext cx="3105513" cy="523220"/>
          </a:xfrm>
          <a:prstGeom prst="rect">
            <a:avLst/>
          </a:prstGeom>
        </p:spPr>
        <p:txBody>
          <a:bodyPr wrap="square">
            <a:spAutoFit/>
          </a:bodyPr>
          <a:lstStyle/>
          <a:p>
            <a:pPr algn="just"/>
            <a:r>
              <a:rPr lang="en-US" sz="2800" b="1" dirty="0">
                <a:latin typeface="Tw Cen MT" panose="020B0602020104020603" pitchFamily="34" charset="0"/>
              </a:rPr>
              <a:t>Homeowner’s</a:t>
            </a:r>
          </a:p>
        </p:txBody>
      </p:sp>
      <p:sp>
        <p:nvSpPr>
          <p:cNvPr id="6" name="Title 2">
            <a:extLst>
              <a:ext uri="{FF2B5EF4-FFF2-40B4-BE49-F238E27FC236}">
                <a16:creationId xmlns:a16="http://schemas.microsoft.com/office/drawing/2014/main" id="{CB2FD818-ED5D-2A25-7A52-19562E283EC3}"/>
              </a:ext>
            </a:extLst>
          </p:cNvPr>
          <p:cNvSpPr>
            <a:spLocks noGrp="1"/>
          </p:cNvSpPr>
          <p:nvPr>
            <p:ph type="title" idx="4294967295"/>
          </p:nvPr>
        </p:nvSpPr>
        <p:spPr>
          <a:xfrm>
            <a:off x="148389" y="-39212"/>
            <a:ext cx="5562600" cy="1143000"/>
          </a:xfrm>
        </p:spPr>
        <p:txBody>
          <a:bodyPr/>
          <a:lstStyle/>
          <a:p>
            <a:pPr algn="l"/>
            <a:r>
              <a:rPr lang="en-IN" b="1" dirty="0">
                <a:latin typeface="Tw Cen MT" panose="020B0602020104020603" pitchFamily="34" charset="0"/>
                <a:cs typeface="Times New Roman" pitchFamily="18" charset="0"/>
              </a:rPr>
              <a:t>Practice problems:  </a:t>
            </a:r>
          </a:p>
        </p:txBody>
      </p:sp>
    </p:spTree>
    <p:extLst>
      <p:ext uri="{BB962C8B-B14F-4D97-AF65-F5344CB8AC3E}">
        <p14:creationId xmlns:p14="http://schemas.microsoft.com/office/powerpoint/2010/main" val="2827539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ECB840-CC67-1484-4731-BFFC15EA44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16" y="1447800"/>
            <a:ext cx="8839201" cy="4191000"/>
          </a:xfrm>
        </p:spPr>
      </p:pic>
    </p:spTree>
    <p:extLst>
      <p:ext uri="{BB962C8B-B14F-4D97-AF65-F5344CB8AC3E}">
        <p14:creationId xmlns:p14="http://schemas.microsoft.com/office/powerpoint/2010/main" val="31705563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0" indent="0"/>
            <a:r>
              <a:rPr lang="en-US" dirty="0">
                <a:latin typeface="Tw Cen MT" panose="020B0602020104020603" pitchFamily="34" charset="0"/>
              </a:rPr>
              <a:t>Suppose an individual having both types of policies is randomly selected.</a:t>
            </a:r>
          </a:p>
          <a:p>
            <a:pPr marL="0" indent="0"/>
            <a:r>
              <a:rPr lang="en-US" b="1" dirty="0">
                <a:latin typeface="Tw Cen MT" panose="020B0602020104020603" pitchFamily="34" charset="0"/>
              </a:rPr>
              <a:t>a. </a:t>
            </a:r>
            <a:r>
              <a:rPr lang="en-US" dirty="0">
                <a:latin typeface="Tw Cen MT" panose="020B0602020104020603" pitchFamily="34" charset="0"/>
              </a:rPr>
              <a:t>What is the probability that the individual has a medium auto deductible and a high homeowner’s deductible</a:t>
            </a:r>
            <a:r>
              <a:rPr lang="en-US" dirty="0">
                <a:latin typeface="Times New Roman" panose="02020603050405020304" pitchFamily="18" charset="0"/>
                <a:cs typeface="Times New Roman" panose="02020603050405020304" pitchFamily="18" charset="0"/>
              </a:rPr>
              <a:t>?</a:t>
            </a:r>
          </a:p>
          <a:p>
            <a:pPr marL="0" indent="0"/>
            <a:r>
              <a:rPr lang="en-US" b="1" dirty="0">
                <a:latin typeface="Tw Cen MT" panose="020B0602020104020603" pitchFamily="34" charset="0"/>
              </a:rPr>
              <a:t>b. </a:t>
            </a:r>
            <a:r>
              <a:rPr lang="en-US" dirty="0">
                <a:latin typeface="Tw Cen MT" panose="020B0602020104020603" pitchFamily="34" charset="0"/>
              </a:rPr>
              <a:t>What is the probability that the individual has a low auto deductible? A low homeowner’s deductible</a:t>
            </a:r>
            <a:r>
              <a:rPr lang="en-US" dirty="0">
                <a:latin typeface="Times New Roman" panose="02020603050405020304" pitchFamily="18" charset="0"/>
                <a:cs typeface="Times New Roman" panose="02020603050405020304" pitchFamily="18" charset="0"/>
              </a:rPr>
              <a:t>?</a:t>
            </a:r>
          </a:p>
          <a:p>
            <a:pPr marL="0" indent="0"/>
            <a:r>
              <a:rPr lang="en-US" b="1" dirty="0">
                <a:latin typeface="Tw Cen MT" panose="020B0602020104020603" pitchFamily="34" charset="0"/>
              </a:rPr>
              <a:t>c. </a:t>
            </a:r>
            <a:r>
              <a:rPr lang="en-US" dirty="0">
                <a:latin typeface="Tw Cen MT" panose="020B0602020104020603" pitchFamily="34" charset="0"/>
              </a:rPr>
              <a:t>What is the probability that the individual is in the same category for both auto and homeowner’s deductibles</a:t>
            </a:r>
            <a:r>
              <a:rPr lang="en-US" dirty="0">
                <a:latin typeface="Times New Roman" panose="02020603050405020304" pitchFamily="18" charset="0"/>
                <a:cs typeface="Times New Roman" panose="02020603050405020304" pitchFamily="18" charset="0"/>
              </a:rPr>
              <a:t>?</a:t>
            </a:r>
          </a:p>
          <a:p>
            <a:pPr marL="0" indent="0"/>
            <a:r>
              <a:rPr lang="en-US" b="1" dirty="0">
                <a:latin typeface="Tw Cen MT" panose="020B0602020104020603" pitchFamily="34" charset="0"/>
              </a:rPr>
              <a:t>d. </a:t>
            </a:r>
            <a:r>
              <a:rPr lang="en-US" dirty="0">
                <a:latin typeface="Tw Cen MT" panose="020B0602020104020603" pitchFamily="34" charset="0"/>
              </a:rPr>
              <a:t>Based on your answer in part (c), what is the probability that the two categories are different</a:t>
            </a:r>
            <a:r>
              <a:rPr lang="en-US" dirty="0">
                <a:latin typeface="Times New Roman" panose="02020603050405020304" pitchFamily="18" charset="0"/>
                <a:cs typeface="Times New Roman" panose="02020603050405020304" pitchFamily="18" charset="0"/>
              </a:rPr>
              <a:t>?</a:t>
            </a:r>
          </a:p>
          <a:p>
            <a:pPr marL="0" indent="0"/>
            <a:r>
              <a:rPr lang="en-US" b="1" dirty="0">
                <a:latin typeface="Tw Cen MT" panose="020B0602020104020603" pitchFamily="34" charset="0"/>
              </a:rPr>
              <a:t>e. </a:t>
            </a:r>
            <a:r>
              <a:rPr lang="en-US" dirty="0">
                <a:latin typeface="Tw Cen MT" panose="020B0602020104020603" pitchFamily="34" charset="0"/>
              </a:rPr>
              <a:t>What is the probability that the individual has at least one low deductible level</a:t>
            </a:r>
            <a:r>
              <a:rPr lang="en-US" dirty="0">
                <a:latin typeface="Times New Roman" panose="02020603050405020304" pitchFamily="18" charset="0"/>
                <a:cs typeface="Times New Roman" panose="02020603050405020304" pitchFamily="18" charset="0"/>
              </a:rPr>
              <a:t> ?</a:t>
            </a:r>
            <a:endParaRPr lang="en-US" dirty="0">
              <a:latin typeface="Tw Cen MT" panose="020B0602020104020603" pitchFamily="34" charset="0"/>
            </a:endParaRPr>
          </a:p>
          <a:p>
            <a:pPr marL="0" indent="0"/>
            <a:r>
              <a:rPr lang="en-US" b="1" dirty="0">
                <a:latin typeface="Tw Cen MT" panose="020B0602020104020603" pitchFamily="34" charset="0"/>
              </a:rPr>
              <a:t>f. </a:t>
            </a:r>
            <a:r>
              <a:rPr lang="en-US" dirty="0">
                <a:latin typeface="Tw Cen MT" panose="020B0602020104020603" pitchFamily="34" charset="0"/>
              </a:rPr>
              <a:t>Using the answer in part (e), what is the probability that neither deductible level is low</a:t>
            </a:r>
            <a:r>
              <a:rPr lang="en-US" dirty="0">
                <a:latin typeface="Times New Roman" panose="02020603050405020304" pitchFamily="18" charset="0"/>
                <a:cs typeface="Times New Roman" panose="02020603050405020304" pitchFamily="18" charset="0"/>
              </a:rPr>
              <a:t> ?</a:t>
            </a:r>
            <a:endParaRPr lang="en-US" dirty="0">
              <a:latin typeface="Tw Cen MT" panose="020B0602020104020603" pitchFamily="34" charset="0"/>
            </a:endParaRPr>
          </a:p>
          <a:p>
            <a:endParaRPr lang="en-IN" dirty="0"/>
          </a:p>
        </p:txBody>
      </p:sp>
    </p:spTree>
    <p:extLst>
      <p:ext uri="{BB962C8B-B14F-4D97-AF65-F5344CB8AC3E}">
        <p14:creationId xmlns:p14="http://schemas.microsoft.com/office/powerpoint/2010/main" val="838101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300" y="1524000"/>
            <a:ext cx="8915400" cy="5059362"/>
          </a:xfrm>
        </p:spPr>
        <p:txBody>
          <a:bodyPr>
            <a:normAutofit lnSpcReduction="10000"/>
          </a:bodyPr>
          <a:lstStyle/>
          <a:p>
            <a:pPr algn="just">
              <a:buFont typeface="Wingdings" panose="05000000000000000000" pitchFamily="2" charset="2"/>
              <a:buChar char="Ø"/>
            </a:pPr>
            <a:r>
              <a:rPr lang="en-US" b="1" dirty="0">
                <a:latin typeface="+mn-lt"/>
              </a:rPr>
              <a:t>Random experiment- </a:t>
            </a:r>
            <a:r>
              <a:rPr lang="en-US" dirty="0">
                <a:latin typeface="+mn-lt"/>
              </a:rPr>
              <a:t>an experiment whose outcome is uncertain before performing it.</a:t>
            </a:r>
            <a:endParaRPr lang="en-US" b="1" dirty="0">
              <a:latin typeface="+mn-lt"/>
            </a:endParaRPr>
          </a:p>
          <a:p>
            <a:pPr algn="just">
              <a:buFont typeface="Wingdings" panose="05000000000000000000" pitchFamily="2" charset="2"/>
              <a:buChar char="Ø"/>
            </a:pPr>
            <a:r>
              <a:rPr lang="en-US" b="1" dirty="0">
                <a:latin typeface="+mn-lt"/>
              </a:rPr>
              <a:t>Sample space</a:t>
            </a:r>
            <a:r>
              <a:rPr lang="en-US" dirty="0">
                <a:latin typeface="+mn-lt"/>
              </a:rPr>
              <a:t>-set of all possible outcomes of an experiment.</a:t>
            </a:r>
          </a:p>
          <a:p>
            <a:pPr algn="just">
              <a:buFont typeface="Wingdings" panose="05000000000000000000" pitchFamily="2" charset="2"/>
              <a:buChar char="Ø"/>
            </a:pPr>
            <a:r>
              <a:rPr lang="en-US" b="1" dirty="0">
                <a:latin typeface="+mn-lt"/>
              </a:rPr>
              <a:t>Event</a:t>
            </a:r>
            <a:r>
              <a:rPr lang="en-US" dirty="0">
                <a:latin typeface="+mn-lt"/>
              </a:rPr>
              <a:t>- outcome of an experiment.</a:t>
            </a:r>
          </a:p>
          <a:p>
            <a:pPr algn="just">
              <a:buFont typeface="Wingdings" panose="05000000000000000000" pitchFamily="2" charset="2"/>
              <a:buChar char="Ø"/>
            </a:pPr>
            <a:r>
              <a:rPr lang="en-US" b="1" dirty="0">
                <a:latin typeface="+mn-lt"/>
              </a:rPr>
              <a:t>Equally Likely Outcomes – </a:t>
            </a:r>
            <a:r>
              <a:rPr lang="en-US" dirty="0">
                <a:latin typeface="+mn-lt"/>
              </a:rPr>
              <a:t>Outcomes which are having same probability</a:t>
            </a:r>
          </a:p>
          <a:p>
            <a:pPr algn="just">
              <a:buFont typeface="Wingdings" panose="05000000000000000000" pitchFamily="2" charset="2"/>
              <a:buChar char="Ø"/>
            </a:pPr>
            <a:r>
              <a:rPr lang="en-US" b="1" dirty="0">
                <a:latin typeface="+mn-lt"/>
              </a:rPr>
              <a:t>Mutually exclusive events</a:t>
            </a:r>
            <a:r>
              <a:rPr lang="en-US" dirty="0">
                <a:latin typeface="+mn-lt"/>
              </a:rPr>
              <a:t>-</a:t>
            </a:r>
            <a:r>
              <a:rPr lang="en-US" b="0" i="0" dirty="0">
                <a:effectLst/>
                <a:highlight>
                  <a:srgbClr val="FFFFFF"/>
                </a:highlight>
                <a:latin typeface="+mn-lt"/>
              </a:rPr>
              <a:t>events that do not occur at the same time.</a:t>
            </a:r>
            <a:endParaRPr lang="en-US" dirty="0">
              <a:latin typeface="+mn-lt"/>
            </a:endParaRPr>
          </a:p>
          <a:p>
            <a:pPr algn="just">
              <a:buFont typeface="Wingdings" panose="05000000000000000000" pitchFamily="2" charset="2"/>
              <a:buChar char="Ø"/>
            </a:pPr>
            <a:r>
              <a:rPr lang="en-US" b="1" dirty="0">
                <a:latin typeface="+mn-lt"/>
              </a:rPr>
              <a:t>Independent events</a:t>
            </a:r>
            <a:r>
              <a:rPr lang="en-US" dirty="0">
                <a:latin typeface="+mn-lt"/>
              </a:rPr>
              <a:t>- </a:t>
            </a:r>
            <a:r>
              <a:rPr lang="en-US" b="0" i="0" dirty="0">
                <a:effectLst/>
                <a:highlight>
                  <a:srgbClr val="FFFFFF"/>
                </a:highlight>
                <a:latin typeface="+mn-lt"/>
              </a:rPr>
              <a:t>the events which occur freely of each other.</a:t>
            </a:r>
          </a:p>
          <a:p>
            <a:pPr algn="just">
              <a:buFont typeface="Wingdings" panose="05000000000000000000" pitchFamily="2" charset="2"/>
              <a:buChar char="Ø"/>
            </a:pPr>
            <a:r>
              <a:rPr lang="en-US" b="1" dirty="0">
                <a:highlight>
                  <a:srgbClr val="FFFFFF"/>
                </a:highlight>
                <a:latin typeface="+mn-lt"/>
              </a:rPr>
              <a:t>Operations on events</a:t>
            </a:r>
            <a:r>
              <a:rPr lang="en-US" b="1" i="0" dirty="0">
                <a:effectLst/>
                <a:highlight>
                  <a:srgbClr val="FFFFFF"/>
                </a:highlight>
                <a:latin typeface="+mn-lt"/>
              </a:rPr>
              <a:t> </a:t>
            </a:r>
            <a:endParaRPr lang="en-US" b="1" dirty="0">
              <a:latin typeface="+mn-lt"/>
            </a:endParaRPr>
          </a:p>
          <a:p>
            <a:pPr lvl="1" algn="just">
              <a:buFont typeface="Wingdings" panose="05000000000000000000" pitchFamily="2" charset="2"/>
              <a:buChar char="§"/>
            </a:pPr>
            <a:r>
              <a:rPr lang="en-US" dirty="0">
                <a:latin typeface="+mn-lt"/>
              </a:rPr>
              <a:t>Union of events and its probability</a:t>
            </a:r>
            <a:endParaRPr lang="en-US" i="0" dirty="0">
              <a:effectLst/>
              <a:highlight>
                <a:srgbClr val="FFFFFF"/>
              </a:highlight>
              <a:latin typeface="+mn-lt"/>
            </a:endParaRPr>
          </a:p>
          <a:p>
            <a:pPr lvl="1" algn="just">
              <a:buFont typeface="Wingdings" panose="05000000000000000000" pitchFamily="2" charset="2"/>
              <a:buChar char="§"/>
            </a:pPr>
            <a:r>
              <a:rPr lang="en-US" dirty="0">
                <a:highlight>
                  <a:srgbClr val="FFFFFF"/>
                </a:highlight>
                <a:latin typeface="+mn-lt"/>
              </a:rPr>
              <a:t>Intersection of events and its probability </a:t>
            </a:r>
          </a:p>
          <a:p>
            <a:pPr lvl="1" algn="just">
              <a:buFont typeface="Wingdings" panose="05000000000000000000" pitchFamily="2" charset="2"/>
              <a:buChar char="§"/>
            </a:pPr>
            <a:r>
              <a:rPr lang="en-US" i="0" dirty="0">
                <a:effectLst/>
                <a:highlight>
                  <a:srgbClr val="FFFFFF"/>
                </a:highlight>
                <a:latin typeface="+mn-lt"/>
              </a:rPr>
              <a:t>Complement of an event and its probability</a:t>
            </a:r>
          </a:p>
          <a:p>
            <a:pPr algn="just">
              <a:buFont typeface="Wingdings" panose="05000000000000000000" pitchFamily="2" charset="2"/>
              <a:buChar char="Ø"/>
            </a:pPr>
            <a:endParaRPr lang="en-US" dirty="0">
              <a:latin typeface="+mn-lt"/>
            </a:endParaRPr>
          </a:p>
          <a:p>
            <a:pPr algn="just"/>
            <a:endParaRPr lang="en-US" dirty="0"/>
          </a:p>
          <a:p>
            <a:pPr algn="just"/>
            <a:endParaRPr lang="en-IN" dirty="0"/>
          </a:p>
        </p:txBody>
      </p:sp>
      <p:sp>
        <p:nvSpPr>
          <p:cNvPr id="3" name="Title 2"/>
          <p:cNvSpPr>
            <a:spLocks noGrp="1"/>
          </p:cNvSpPr>
          <p:nvPr>
            <p:ph type="title" idx="4294967295"/>
          </p:nvPr>
        </p:nvSpPr>
        <p:spPr/>
        <p:txBody>
          <a:bodyPr/>
          <a:lstStyle/>
          <a:p>
            <a:pPr algn="l"/>
            <a:r>
              <a:rPr lang="en-US" b="1" dirty="0"/>
              <a:t>Glossary</a:t>
            </a:r>
            <a:endParaRPr lang="en-IN" b="1" dirty="0"/>
          </a:p>
        </p:txBody>
      </p:sp>
    </p:spTree>
    <p:extLst>
      <p:ext uri="{BB962C8B-B14F-4D97-AF65-F5344CB8AC3E}">
        <p14:creationId xmlns:p14="http://schemas.microsoft.com/office/powerpoint/2010/main" val="2681115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556792"/>
            <a:ext cx="5184576" cy="4536504"/>
          </a:xfrm>
          <a:prstGeom prst="rect">
            <a:avLst/>
          </a:prstGeom>
        </p:spPr>
      </p:pic>
      <p:sp>
        <p:nvSpPr>
          <p:cNvPr id="3" name="Title 2">
            <a:extLst>
              <a:ext uri="{FF2B5EF4-FFF2-40B4-BE49-F238E27FC236}">
                <a16:creationId xmlns:a16="http://schemas.microsoft.com/office/drawing/2014/main" id="{613F6851-F7D9-46E6-9825-C6DDE8D685D0}"/>
              </a:ext>
            </a:extLst>
          </p:cNvPr>
          <p:cNvSpPr>
            <a:spLocks noGrp="1"/>
          </p:cNvSpPr>
          <p:nvPr>
            <p:ph type="title" idx="4294967295"/>
          </p:nvPr>
        </p:nvSpPr>
        <p:spPr>
          <a:xfrm>
            <a:off x="457200" y="274638"/>
            <a:ext cx="7211144" cy="1143000"/>
          </a:xfrm>
        </p:spPr>
        <p:txBody>
          <a:bodyPr/>
          <a:lstStyle/>
          <a:p>
            <a:r>
              <a:rPr lang="en-US" b="1" dirty="0"/>
              <a:t>  IMP Note to Self</a:t>
            </a:r>
            <a:endParaRPr lang="x-none" b="1" dirty="0"/>
          </a:p>
        </p:txBody>
      </p:sp>
    </p:spTree>
    <p:extLst>
      <p:ext uri="{BB962C8B-B14F-4D97-AF65-F5344CB8AC3E}">
        <p14:creationId xmlns:p14="http://schemas.microsoft.com/office/powerpoint/2010/main" val="3979296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04800" y="2832621"/>
            <a:ext cx="8077200" cy="1192758"/>
          </a:xfrm>
        </p:spPr>
        <p:txBody>
          <a:bodyPr>
            <a:normAutofit fontScale="90000"/>
          </a:bodyPr>
          <a:lstStyle/>
          <a:p>
            <a:r>
              <a:rPr lang="en-US" sz="8000"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2728032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BFA0F8C3-1BA9-46DD-9561-6F6C08816A0A}"/>
              </a:ext>
            </a:extLst>
          </p:cNvPr>
          <p:cNvSpPr>
            <a:spLocks noGrp="1" noChangeArrowheads="1"/>
          </p:cNvSpPr>
          <p:nvPr>
            <p:ph idx="1"/>
          </p:nvPr>
        </p:nvSpPr>
        <p:spPr>
          <a:xfrm>
            <a:off x="152400" y="1417319"/>
            <a:ext cx="8458200" cy="3459481"/>
          </a:xfrm>
          <a:noFill/>
          <a:ln/>
        </p:spPr>
        <p:txBody>
          <a:bodyPr/>
          <a:lstStyle/>
          <a:p>
            <a:pPr marL="0" indent="0"/>
            <a:endParaRPr lang="en-US" altLang="en-US" dirty="0"/>
          </a:p>
          <a:p>
            <a:pPr>
              <a:buFont typeface="Wingdings" panose="05000000000000000000" pitchFamily="2" charset="2"/>
              <a:buChar char="§"/>
            </a:pPr>
            <a:r>
              <a:rPr lang="en-US" altLang="en-US" sz="3600" dirty="0">
                <a:latin typeface="Tw Cen MT" panose="020B0602020104020603" pitchFamily="34" charset="0"/>
              </a:rPr>
              <a:t>Experiments, assignment of  probabilities</a:t>
            </a:r>
          </a:p>
          <a:p>
            <a:pPr>
              <a:buFont typeface="Wingdings" panose="05000000000000000000" pitchFamily="2" charset="2"/>
              <a:buChar char="§"/>
            </a:pPr>
            <a:r>
              <a:rPr lang="en-US" altLang="en-US" sz="3600" dirty="0">
                <a:latin typeface="Tw Cen MT" panose="020B0602020104020603" pitchFamily="34" charset="0"/>
              </a:rPr>
              <a:t>Events and their probability</a:t>
            </a:r>
          </a:p>
          <a:p>
            <a:pPr>
              <a:buFont typeface="Wingdings" panose="05000000000000000000" pitchFamily="2" charset="2"/>
              <a:buChar char="§"/>
            </a:pPr>
            <a:r>
              <a:rPr lang="en-US" altLang="en-US" sz="3600" dirty="0">
                <a:latin typeface="Tw Cen MT" panose="020B0602020104020603" pitchFamily="34" charset="0"/>
              </a:rPr>
              <a:t>Some basic relationships of probability</a:t>
            </a:r>
          </a:p>
          <a:p>
            <a:pPr>
              <a:buFont typeface="Wingdings" panose="05000000000000000000" pitchFamily="2" charset="2"/>
              <a:buChar char="§"/>
            </a:pPr>
            <a:r>
              <a:rPr lang="en-US" altLang="en-US" sz="3600" dirty="0">
                <a:latin typeface="Tw Cen MT" panose="020B0602020104020603" pitchFamily="34" charset="0"/>
              </a:rPr>
              <a:t>Basic problem solving</a:t>
            </a:r>
          </a:p>
        </p:txBody>
      </p:sp>
      <p:sp>
        <p:nvSpPr>
          <p:cNvPr id="5122" name="Rectangle 2">
            <a:extLst>
              <a:ext uri="{FF2B5EF4-FFF2-40B4-BE49-F238E27FC236}">
                <a16:creationId xmlns:a16="http://schemas.microsoft.com/office/drawing/2014/main" id="{14A633E3-3C02-48FD-AA2E-5FEC7A8581C6}"/>
              </a:ext>
            </a:extLst>
          </p:cNvPr>
          <p:cNvSpPr>
            <a:spLocks noGrp="1" noChangeArrowheads="1"/>
          </p:cNvSpPr>
          <p:nvPr>
            <p:ph type="title" idx="4294967295"/>
          </p:nvPr>
        </p:nvSpPr>
        <p:spPr>
          <a:xfrm>
            <a:off x="66239" y="26442"/>
            <a:ext cx="6791761" cy="1192758"/>
          </a:xfrm>
          <a:noFill/>
          <a:ln/>
        </p:spPr>
        <p:txBody>
          <a:bodyPr>
            <a:normAutofit fontScale="90000"/>
          </a:bodyPr>
          <a:lstStyle/>
          <a:p>
            <a:r>
              <a:rPr lang="en-US" altLang="en-US" dirty="0"/>
              <a:t/>
            </a:r>
            <a:br>
              <a:rPr lang="en-US" altLang="en-US" dirty="0"/>
            </a:br>
            <a:r>
              <a:rPr lang="en-US" altLang="en-US" sz="5300" b="1" dirty="0">
                <a:latin typeface="Tw Cen MT" panose="020B0602020104020603" pitchFamily="34" charset="0"/>
              </a:rPr>
              <a:t>Agenda </a:t>
            </a:r>
            <a:br>
              <a:rPr lang="en-US" altLang="en-US" sz="5300" b="1" dirty="0">
                <a:latin typeface="Tw Cen MT" panose="020B0602020104020603" pitchFamily="34" charset="0"/>
              </a:rPr>
            </a:br>
            <a:endParaRPr lang="en-US" altLang="en-US" b="1" dirty="0">
              <a:latin typeface="Tw Cen MT" panose="020B0602020104020603"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p:nvPr>
        </p:nvSpPr>
        <p:spPr>
          <a:xfrm>
            <a:off x="228600" y="1676400"/>
            <a:ext cx="8229240" cy="3048000"/>
          </a:xfrm>
        </p:spPr>
        <p:txBody>
          <a:bodyPr>
            <a:normAutofit/>
          </a:bodyPr>
          <a:lstStyle/>
          <a:p>
            <a:pPr algn="ctr"/>
            <a:r>
              <a:rPr lang="en-IN" sz="4400" b="1" dirty="0">
                <a:latin typeface="Tw Cen MT" panose="020B0602020104020603" pitchFamily="34" charset="0"/>
              </a:rPr>
              <a:t>Introduction to Probability</a:t>
            </a:r>
            <a:endParaRPr lang="en-US" sz="4400" dirty="0">
              <a:latin typeface="Tw Cen MT" panose="020B0602020104020603" pitchFamily="34"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442320" y="154080"/>
              <a:ext cx="3114000" cy="3402360"/>
            </p14:xfrm>
          </p:contentPart>
        </mc:Choice>
        <mc:Fallback>
          <p:pic>
            <p:nvPicPr>
              <p:cNvPr id="2" name="Ink 1"/>
              <p:cNvPicPr/>
              <p:nvPr/>
            </p:nvPicPr>
            <p:blipFill>
              <a:blip r:embed="rId3"/>
              <a:stretch>
                <a:fillRect/>
              </a:stretch>
            </p:blipFill>
            <p:spPr>
              <a:xfrm>
                <a:off x="3431160" y="146520"/>
                <a:ext cx="3134160" cy="3418920"/>
              </a:xfrm>
              <a:prstGeom prst="rect">
                <a:avLst/>
              </a:prstGeom>
            </p:spPr>
          </p:pic>
        </mc:Fallback>
      </mc:AlternateContent>
    </p:spTree>
    <p:extLst>
      <p:ext uri="{BB962C8B-B14F-4D97-AF65-F5344CB8AC3E}">
        <p14:creationId xmlns:p14="http://schemas.microsoft.com/office/powerpoint/2010/main" val="26797487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2F04E-A832-D856-E803-8B7F5D0612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8238A-456E-E01D-64F6-3E4E2C20DFB7}"/>
              </a:ext>
            </a:extLst>
          </p:cNvPr>
          <p:cNvSpPr>
            <a:spLocks noGrp="1"/>
          </p:cNvSpPr>
          <p:nvPr>
            <p:ph type="title"/>
          </p:nvPr>
        </p:nvSpPr>
        <p:spPr/>
        <p:txBody>
          <a:bodyPr/>
          <a:lstStyle/>
          <a:p>
            <a:r>
              <a:rPr lang="en-US" sz="3600" b="1" u="sng" dirty="0">
                <a:latin typeface="Tw Cen MT" panose="020B0602020104020603" pitchFamily="34" charset="0"/>
                <a:cs typeface="Arial" panose="020B0604020202020204" pitchFamily="34" charset="0"/>
              </a:rPr>
              <a:t>Random Experiment</a:t>
            </a:r>
            <a:endParaRPr lang="en-US" sz="3600" dirty="0"/>
          </a:p>
        </p:txBody>
      </p:sp>
      <p:sp>
        <p:nvSpPr>
          <p:cNvPr id="3" name="Text Placeholder 2">
            <a:extLst>
              <a:ext uri="{FF2B5EF4-FFF2-40B4-BE49-F238E27FC236}">
                <a16:creationId xmlns:a16="http://schemas.microsoft.com/office/drawing/2014/main" id="{451003AB-9758-18D4-A9EF-4B0C095D35FB}"/>
              </a:ext>
            </a:extLst>
          </p:cNvPr>
          <p:cNvSpPr>
            <a:spLocks noGrp="1"/>
          </p:cNvSpPr>
          <p:nvPr>
            <p:ph type="body"/>
          </p:nvPr>
        </p:nvSpPr>
        <p:spPr>
          <a:xfrm>
            <a:off x="152400" y="1600200"/>
            <a:ext cx="8763000" cy="4876800"/>
          </a:xfrm>
        </p:spPr>
        <p:txBody>
          <a:bodyPr>
            <a:noAutofit/>
          </a:bodyPr>
          <a:lstStyle/>
          <a:p>
            <a:pPr>
              <a:lnSpc>
                <a:spcPct val="200000"/>
              </a:lnSpc>
            </a:pPr>
            <a:r>
              <a:rPr lang="en-US" sz="2000" dirty="0"/>
              <a:t>1. Flip a coin. Did it land with heads or tails facing up? </a:t>
            </a:r>
          </a:p>
          <a:p>
            <a:pPr>
              <a:lnSpc>
                <a:spcPct val="200000"/>
              </a:lnSpc>
            </a:pPr>
            <a:r>
              <a:rPr lang="en-US" sz="2000" dirty="0"/>
              <a:t>2. Walk to a bus stop. How long do you wait for the arrival of a bus? </a:t>
            </a:r>
          </a:p>
          <a:p>
            <a:pPr>
              <a:lnSpc>
                <a:spcPct val="200000"/>
              </a:lnSpc>
            </a:pPr>
            <a:r>
              <a:rPr lang="en-US" sz="2000" dirty="0"/>
              <a:t>3. Give a lecture. How many students are </a:t>
            </a:r>
            <a:r>
              <a:rPr lang="en-US" sz="2000" dirty="0" smtClean="0"/>
              <a:t>listening? </a:t>
            </a:r>
            <a:endParaRPr lang="en-US" sz="2000" dirty="0"/>
          </a:p>
          <a:p>
            <a:pPr>
              <a:lnSpc>
                <a:spcPct val="200000"/>
              </a:lnSpc>
            </a:pPr>
            <a:r>
              <a:rPr lang="en-US" sz="2000" dirty="0"/>
              <a:t>4. Transmit one of a collection of waveforms over a channel. What waveform arrives at the receiver? </a:t>
            </a:r>
          </a:p>
          <a:p>
            <a:pPr>
              <a:lnSpc>
                <a:spcPct val="200000"/>
              </a:lnSpc>
            </a:pPr>
            <a:r>
              <a:rPr lang="en-US" sz="2000" dirty="0"/>
              <a:t>5. Transmit one of a collection of waveforms over a channel. Which waveform does the receiver identify as the transmitted waveform?</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24560" y="393120"/>
              <a:ext cx="6057360" cy="3331800"/>
            </p14:xfrm>
          </p:contentPart>
        </mc:Choice>
        <mc:Fallback>
          <p:pic>
            <p:nvPicPr>
              <p:cNvPr id="4" name="Ink 3"/>
              <p:cNvPicPr/>
              <p:nvPr/>
            </p:nvPicPr>
            <p:blipFill>
              <a:blip r:embed="rId3"/>
              <a:stretch>
                <a:fillRect/>
              </a:stretch>
            </p:blipFill>
            <p:spPr>
              <a:xfrm>
                <a:off x="114120" y="383040"/>
                <a:ext cx="6072480" cy="3348720"/>
              </a:xfrm>
              <a:prstGeom prst="rect">
                <a:avLst/>
              </a:prstGeom>
            </p:spPr>
          </p:pic>
        </mc:Fallback>
      </mc:AlternateContent>
    </p:spTree>
    <p:extLst>
      <p:ext uri="{BB962C8B-B14F-4D97-AF65-F5344CB8AC3E}">
        <p14:creationId xmlns:p14="http://schemas.microsoft.com/office/powerpoint/2010/main" val="375501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p:nvPr>
        </p:nvSpPr>
        <p:spPr>
          <a:xfrm>
            <a:off x="228600" y="3276600"/>
            <a:ext cx="8534400" cy="1371600"/>
          </a:xfrm>
        </p:spPr>
        <p:txBody>
          <a:bodyPr/>
          <a:lstStyle/>
          <a:p>
            <a:r>
              <a:rPr lang="en-US" sz="3600" b="1" u="sng" dirty="0">
                <a:latin typeface="Tw Cen MT" panose="020B0602020104020603" pitchFamily="34" charset="0"/>
                <a:cs typeface="Arial" panose="020B0604020202020204" pitchFamily="34" charset="0"/>
              </a:rPr>
              <a:t>Random Experiment : </a:t>
            </a:r>
          </a:p>
          <a:p>
            <a:endParaRPr lang="en-US" sz="2000" b="1" dirty="0">
              <a:latin typeface="Arial" panose="020B0604020202020204" pitchFamily="34" charset="0"/>
              <a:cs typeface="Arial" panose="020B0604020202020204" pitchFamily="34" charset="0"/>
            </a:endParaRPr>
          </a:p>
          <a:p>
            <a:pPr algn="l" rtl="0" eaLnBrk="0" hangingPunct="0"/>
            <a:r>
              <a:rPr lang="en-US" sz="2000" dirty="0"/>
              <a:t> </a:t>
            </a:r>
            <a:r>
              <a:rPr lang="en-US" sz="2800" dirty="0">
                <a:latin typeface="Tw Cen MT" panose="020B0602020104020603" pitchFamily="34" charset="0"/>
              </a:rPr>
              <a:t>The term "</a:t>
            </a:r>
            <a:r>
              <a:rPr lang="en-US" sz="2800" b="1" dirty="0">
                <a:solidFill>
                  <a:srgbClr val="FF0000"/>
                </a:solidFill>
                <a:latin typeface="Tw Cen MT" panose="020B0602020104020603" pitchFamily="34" charset="0"/>
              </a:rPr>
              <a:t>random experiment</a:t>
            </a:r>
            <a:r>
              <a:rPr lang="en-US" sz="2800" dirty="0">
                <a:latin typeface="Tw Cen MT" panose="020B0602020104020603" pitchFamily="34" charset="0"/>
              </a:rPr>
              <a:t>" is used to describe any action whose outcome is not known in advance. </a:t>
            </a:r>
          </a:p>
          <a:p>
            <a:pPr algn="l" rtl="0" eaLnBrk="0" hangingPunct="0"/>
            <a:r>
              <a:rPr lang="en-US" sz="2800" u="sng" dirty="0">
                <a:solidFill>
                  <a:srgbClr val="FF0000"/>
                </a:solidFill>
                <a:latin typeface="Tw Cen MT" panose="020B0602020104020603" pitchFamily="34" charset="0"/>
              </a:rPr>
              <a:t>Examples:</a:t>
            </a:r>
          </a:p>
          <a:p>
            <a:pPr algn="just" eaLnBrk="0" hangingPunct="0">
              <a:buFont typeface="Wingdings" pitchFamily="2" charset="2"/>
              <a:buChar char="Ø"/>
            </a:pPr>
            <a:r>
              <a:rPr lang="en-US" sz="2800" dirty="0">
                <a:latin typeface="Tw Cen MT" panose="020B0602020104020603" pitchFamily="34" charset="0"/>
              </a:rPr>
              <a:t>Counting how many times a certain word or a combination of words   appears in the text of the “King Lear” or in a text of Confucius.</a:t>
            </a:r>
          </a:p>
          <a:p>
            <a:pPr algn="just" eaLnBrk="0" hangingPunct="0">
              <a:buFont typeface="Wingdings" pitchFamily="2" charset="2"/>
              <a:buChar char="Ø"/>
            </a:pPr>
            <a:r>
              <a:rPr lang="en-US" sz="2800" dirty="0">
                <a:latin typeface="Tw Cen MT" panose="020B0602020104020603" pitchFamily="34" charset="0"/>
              </a:rPr>
              <a:t> Pulling a card from the deck.</a:t>
            </a:r>
          </a:p>
          <a:p>
            <a:pPr marL="457200" indent="-457200" algn="just" eaLnBrk="0" hangingPunct="0">
              <a:buFont typeface="Wingdings" pitchFamily="2" charset="2"/>
              <a:buChar char="Ø"/>
            </a:pPr>
            <a:r>
              <a:rPr lang="en-US" sz="2800" dirty="0">
                <a:latin typeface="Tw Cen MT" panose="020B0602020104020603" pitchFamily="34" charset="0"/>
              </a:rPr>
              <a:t>Monitor three consecutive phone calls going through a telephone switching office. Classify each one as a voice call (v) if someone is speaking, or a data call (d) if the call is carrying a </a:t>
            </a:r>
            <a:r>
              <a:rPr lang="en-US" sz="2800" dirty="0" smtClean="0">
                <a:latin typeface="Tw Cen MT" panose="020B0602020104020603" pitchFamily="34" charset="0"/>
              </a:rPr>
              <a:t>modem or fax </a:t>
            </a:r>
            <a:r>
              <a:rPr lang="en-US" sz="2800" dirty="0">
                <a:latin typeface="Tw Cen MT" panose="020B0602020104020603" pitchFamily="34" charset="0"/>
              </a:rPr>
              <a:t>signal. </a:t>
            </a: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06240" y="96480"/>
              <a:ext cx="8413560" cy="4547880"/>
            </p14:xfrm>
          </p:contentPart>
        </mc:Choice>
        <mc:Fallback>
          <p:pic>
            <p:nvPicPr>
              <p:cNvPr id="2" name="Ink 1"/>
              <p:cNvPicPr/>
              <p:nvPr/>
            </p:nvPicPr>
            <p:blipFill>
              <a:blip r:embed="rId3"/>
              <a:stretch>
                <a:fillRect/>
              </a:stretch>
            </p:blipFill>
            <p:spPr>
              <a:xfrm>
                <a:off x="595800" y="87480"/>
                <a:ext cx="8435880" cy="4561560"/>
              </a:xfrm>
              <a:prstGeom prst="rect">
                <a:avLst/>
              </a:prstGeom>
            </p:spPr>
          </p:pic>
        </mc:Fallback>
      </mc:AlternateContent>
    </p:spTree>
    <p:extLst>
      <p:ext uri="{BB962C8B-B14F-4D97-AF65-F5344CB8AC3E}">
        <p14:creationId xmlns:p14="http://schemas.microsoft.com/office/powerpoint/2010/main" val="2721817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7BBA2B4F635C42AB2023D2186BCB65" ma:contentTypeVersion="8" ma:contentTypeDescription="Create a new document." ma:contentTypeScope="" ma:versionID="c49d0ebb66e83f1b4deb90d492027d7b">
  <xsd:schema xmlns:xsd="http://www.w3.org/2001/XMLSchema" xmlns:xs="http://www.w3.org/2001/XMLSchema" xmlns:p="http://schemas.microsoft.com/office/2006/metadata/properties" xmlns:ns2="9d4f2478-bf46-4461-8a08-005b09ccefe5" targetNamespace="http://schemas.microsoft.com/office/2006/metadata/properties" ma:root="true" ma:fieldsID="4fca1849031f91ff8206a2626d81dff4" ns2:_="">
    <xsd:import namespace="9d4f2478-bf46-4461-8a08-005b09ccefe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f2478-bf46-4461-8a08-005b09ccef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A7BA1A-F987-42E4-8F30-93DA6CC2A558}"/>
</file>

<file path=customXml/itemProps2.xml><?xml version="1.0" encoding="utf-8"?>
<ds:datastoreItem xmlns:ds="http://schemas.openxmlformats.org/officeDocument/2006/customXml" ds:itemID="{5677958E-E961-41F7-9A13-DCE31D362251}"/>
</file>

<file path=customXml/itemProps3.xml><?xml version="1.0" encoding="utf-8"?>
<ds:datastoreItem xmlns:ds="http://schemas.openxmlformats.org/officeDocument/2006/customXml" ds:itemID="{EE299009-82BE-4EB3-8DC5-5B60C2741B37}"/>
</file>

<file path=docProps/app.xml><?xml version="1.0" encoding="utf-8"?>
<Properties xmlns="http://schemas.openxmlformats.org/officeDocument/2006/extended-properties" xmlns:vt="http://schemas.openxmlformats.org/officeDocument/2006/docPropsVTypes">
  <TotalTime>0</TotalTime>
  <Words>3563</Words>
  <Application>Microsoft Office PowerPoint</Application>
  <PresentationFormat>On-screen Show (4:3)</PresentationFormat>
  <Paragraphs>299</Paragraphs>
  <Slides>53</Slides>
  <Notes>7</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53</vt:i4>
      </vt:variant>
    </vt:vector>
  </HeadingPairs>
  <TitlesOfParts>
    <vt:vector size="72" baseType="lpstr">
      <vt:lpstr>ＭＳ Ｐゴシック</vt:lpstr>
      <vt:lpstr>Arial</vt:lpstr>
      <vt:lpstr>Calibri</vt:lpstr>
      <vt:lpstr>Cambria Math</vt:lpstr>
      <vt:lpstr>DejaVu Sans</vt:lpstr>
      <vt:lpstr>Helvetica</vt:lpstr>
      <vt:lpstr>Helvetica Neue</vt:lpstr>
      <vt:lpstr>hurme_no2-webfont</vt:lpstr>
      <vt:lpstr>KaTeX_Main</vt:lpstr>
      <vt:lpstr>KaTeX_Math</vt:lpstr>
      <vt:lpstr>Monotype Sorts</vt:lpstr>
      <vt:lpstr>Symbol</vt:lpstr>
      <vt:lpstr>Times New Roman</vt:lpstr>
      <vt:lpstr>Tw Cen MT</vt:lpstr>
      <vt:lpstr>Ubuntu</vt:lpstr>
      <vt:lpstr>Wingdings</vt:lpstr>
      <vt:lpstr>Office Theme</vt:lpstr>
      <vt:lpstr>1_Office Theme</vt:lpstr>
      <vt:lpstr>2_Office Theme</vt:lpstr>
      <vt:lpstr>Introduction  to Statistical Methods </vt:lpstr>
      <vt:lpstr>  IMP Note to Self</vt:lpstr>
      <vt:lpstr>PowerPoint Presentation</vt:lpstr>
      <vt:lpstr>Request cum Warning</vt:lpstr>
      <vt:lpstr>PowerPoint Presentation</vt:lpstr>
      <vt:lpstr> Agenda  </vt:lpstr>
      <vt:lpstr>PowerPoint Presentation</vt:lpstr>
      <vt:lpstr>Random Experiment</vt:lpstr>
      <vt:lpstr>PowerPoint Presentation</vt:lpstr>
      <vt:lpstr>PowerPoint Presentation</vt:lpstr>
      <vt:lpstr>Event</vt:lpstr>
      <vt:lpstr>Complement of an Event</vt:lpstr>
      <vt:lpstr>Union of Two Events</vt:lpstr>
      <vt:lpstr>Intersection of Two Events</vt:lpstr>
      <vt:lpstr>Mutually Exclusive Events</vt:lpstr>
      <vt:lpstr>Definition of Probability </vt:lpstr>
      <vt:lpstr>Empirical approach:</vt:lpstr>
      <vt:lpstr>  Axiomatic approach:</vt:lpstr>
      <vt:lpstr>Probability as a Numerical Measure of the Likelihood of Occurrence</vt:lpstr>
      <vt:lpstr>THE ADDITION RULE</vt:lpstr>
      <vt:lpstr>PowerPoint Presentation</vt:lpstr>
      <vt:lpstr>Independent &amp; Dependent</vt:lpstr>
      <vt:lpstr>Comparison between Mutually Exclusive events and Independent Events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Contd..</vt:lpstr>
      <vt:lpstr>Contd..</vt:lpstr>
      <vt:lpstr>PowerPoint Presentation</vt:lpstr>
      <vt:lpstr>Practice problems:  </vt:lpstr>
      <vt:lpstr>            </vt:lpstr>
      <vt:lpstr>Practice problems:  </vt:lpstr>
      <vt:lpstr>Practice problems:  </vt:lpstr>
      <vt:lpstr> </vt:lpstr>
      <vt:lpstr>Practice problems:  </vt:lpstr>
      <vt:lpstr>Practice problems:  </vt:lpstr>
      <vt:lpstr>PowerPoint Presentation</vt:lpstr>
      <vt:lpstr>Glossary</vt:lpstr>
      <vt:lpstr>  IMP Note to Self</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 Computing Lectures</dc:title>
  <dc:subject>Multimedia Computing</dc:subject>
  <dc:creator/>
  <cp:keywords>Abhishek Thakur</cp:keywords>
  <dc:description>For Online / Offline series</dc:description>
  <cp:lastModifiedBy/>
  <cp:revision>46</cp:revision>
  <dcterms:created xsi:type="dcterms:W3CDTF">2014-08-22T12:03:57Z</dcterms:created>
  <dcterms:modified xsi:type="dcterms:W3CDTF">2024-12-01T07:35:41Z</dcterms:modified>
  <cp:contentStatus>Work In Progress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0x010100977BBA2B4F635C42AB2023D2186BCB65</vt:lpwstr>
  </property>
</Properties>
</file>